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922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6644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56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692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4081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391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37335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052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7286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564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254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509DA-FCAB-4DF4-AD33-766E17283B28}" type="datetimeFigureOut">
              <a:rPr lang="en-AU" smtClean="0"/>
              <a:t>6/10/2016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8CE81-C8AD-4384-8FCF-C1996C1543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1909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tas.currinda.com/register/event/147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8373"/>
            <a:ext cx="9032770" cy="6767011"/>
            <a:chOff x="0" y="118373"/>
            <a:chExt cx="9032770" cy="6767011"/>
          </a:xfrm>
        </p:grpSpPr>
        <p:sp>
          <p:nvSpPr>
            <p:cNvPr id="8" name="Rectangle 7"/>
            <p:cNvSpPr/>
            <p:nvPr/>
          </p:nvSpPr>
          <p:spPr>
            <a:xfrm>
              <a:off x="1868482" y="2370685"/>
              <a:ext cx="7164288" cy="4422830"/>
            </a:xfrm>
            <a:prstGeom prst="rect">
              <a:avLst/>
            </a:prstGeom>
            <a:solidFill>
              <a:srgbClr val="FFD9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42584" y="2347551"/>
              <a:ext cx="4750297" cy="1008112"/>
            </a:xfrm>
            <a:prstGeom prst="rect">
              <a:avLst/>
            </a:prstGeom>
            <a:solidFill>
              <a:srgbClr val="FDB9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“Foot and Mouth Disease- International Training in Nepal”</a:t>
              </a:r>
              <a:endParaRPr lang="en-AU" sz="2400" b="1" dirty="0">
                <a:solidFill>
                  <a:schemeClr val="tx1"/>
                </a:solidFill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58149" y="764704"/>
              <a:ext cx="3633507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itle 1"/>
            <p:cNvSpPr txBox="1">
              <a:spLocks/>
            </p:cNvSpPr>
            <p:nvPr/>
          </p:nvSpPr>
          <p:spPr>
            <a:xfrm>
              <a:off x="4860032" y="2996952"/>
              <a:ext cx="3958208" cy="72008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861048"/>
              <a:ext cx="1979712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79712" y="5877272"/>
              <a:ext cx="1008112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/>
            <p:nvPr/>
          </p:nvSpPr>
          <p:spPr>
            <a:xfrm>
              <a:off x="971600" y="2852936"/>
              <a:ext cx="1008112" cy="1008112"/>
            </a:xfrm>
            <a:prstGeom prst="rect">
              <a:avLst/>
            </a:prstGeom>
            <a:solidFill>
              <a:srgbClr val="0862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79712" y="1856209"/>
              <a:ext cx="2004839" cy="2004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844824"/>
              <a:ext cx="971600" cy="1012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971600" y="836712"/>
              <a:ext cx="1008112" cy="1008112"/>
            </a:xfrm>
            <a:prstGeom prst="rect">
              <a:avLst/>
            </a:prstGeom>
            <a:solidFill>
              <a:srgbClr val="FDB9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4957041" y="6009731"/>
              <a:ext cx="1517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Register Now</a:t>
              </a:r>
              <a:endParaRPr lang="en-AU" b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92080" y="1613293"/>
              <a:ext cx="2999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Tasmanian Division</a:t>
              </a:r>
            </a:p>
            <a:p>
              <a:pPr algn="ctr"/>
              <a:r>
                <a:rPr lang="en-US" dirty="0" smtClean="0"/>
                <a:t>Dinner Meeting Presentation</a:t>
              </a:r>
              <a:endParaRPr lang="en-A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51920" y="4213537"/>
              <a:ext cx="4753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Trade Winds Meeting Room</a:t>
              </a:r>
            </a:p>
            <a:p>
              <a:pPr algn="ctr"/>
              <a:r>
                <a:rPr lang="en-US" dirty="0" smtClean="0"/>
                <a:t>The Lighthouse Hotel, Victoria Street, Ulverstone</a:t>
              </a:r>
              <a:endParaRPr lang="en-A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18532" y="4859868"/>
              <a:ext cx="68142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Cost:  Members- $20/head, Non-Members $32 </a:t>
              </a:r>
              <a:r>
                <a:rPr lang="en-US" dirty="0"/>
                <a:t>/</a:t>
              </a:r>
              <a:r>
                <a:rPr lang="en-US" dirty="0" smtClean="0"/>
                <a:t>head for 3 course meal</a:t>
              </a:r>
              <a:endParaRPr lang="en-A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71841" y="5229200"/>
              <a:ext cx="5092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Wednesday 20</a:t>
              </a:r>
              <a:r>
                <a:rPr lang="en-US" b="1" baseline="30000" dirty="0" smtClean="0"/>
                <a:t>th</a:t>
              </a:r>
              <a:r>
                <a:rPr lang="en-US" b="1" dirty="0" smtClean="0"/>
                <a:t> October 2016   6:00 pm to 8:30 pm</a:t>
              </a:r>
              <a:endParaRPr lang="en-AU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0470" y="118373"/>
              <a:ext cx="61744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Comic Sans MS" panose="030F0702030302020204" pitchFamily="66" charset="0"/>
                </a:rPr>
                <a:t>You are invited to attend…</a:t>
              </a:r>
              <a:endParaRPr lang="en-AU" sz="3600" b="1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3563888" y="6313122"/>
            <a:ext cx="4459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u="sng" dirty="0">
                <a:hlinkClick r:id="rId7"/>
              </a:rPr>
              <a:t>https://tas.currinda.com/register/event/1477</a:t>
            </a:r>
            <a:endParaRPr lang="en-A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60173" y="3393866"/>
            <a:ext cx="3168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Dr </a:t>
            </a:r>
            <a:r>
              <a:rPr lang="en-US" sz="1600" b="1" dirty="0"/>
              <a:t>Debbie Grull, Veterinary </a:t>
            </a:r>
            <a:r>
              <a:rPr lang="en-US" sz="1600" b="1" dirty="0" smtClean="0"/>
              <a:t>Officer </a:t>
            </a:r>
          </a:p>
          <a:p>
            <a:pPr algn="ctr"/>
            <a:r>
              <a:rPr lang="en-US" sz="1600" b="1" dirty="0" smtClean="0"/>
              <a:t>(Disease Control and Surveillance) </a:t>
            </a:r>
          </a:p>
          <a:p>
            <a:pPr algn="ctr"/>
            <a:r>
              <a:rPr lang="en-US" sz="1600" b="1" dirty="0" smtClean="0"/>
              <a:t>Biosecurity </a:t>
            </a:r>
            <a:r>
              <a:rPr lang="en-US" sz="1600" b="1" dirty="0"/>
              <a:t>Tasmania</a:t>
            </a:r>
            <a:endParaRPr lang="en-AU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034606" y="5671177"/>
            <a:ext cx="5966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Enquiries: Konrad Chung 0438123427, konrad.chung@midlands.co.nz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91930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Office Theme</vt:lpstr>
      <vt:lpstr>PowerPoint Presentation</vt:lpstr>
    </vt:vector>
  </TitlesOfParts>
  <Company>DPIPWE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Bishop</dc:creator>
  <cp:lastModifiedBy>Thalia Child</cp:lastModifiedBy>
  <cp:revision>12</cp:revision>
  <dcterms:created xsi:type="dcterms:W3CDTF">2015-09-15T10:42:33Z</dcterms:created>
  <dcterms:modified xsi:type="dcterms:W3CDTF">2016-10-05T23:28:16Z</dcterms:modified>
</cp:coreProperties>
</file>