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63" r:id="rId2"/>
    <p:sldId id="680" r:id="rId3"/>
    <p:sldId id="679" r:id="rId4"/>
    <p:sldId id="678" r:id="rId5"/>
    <p:sldId id="688" r:id="rId6"/>
    <p:sldId id="535" r:id="rId7"/>
    <p:sldId id="681" r:id="rId8"/>
    <p:sldId id="579" r:id="rId9"/>
    <p:sldId id="670" r:id="rId10"/>
    <p:sldId id="578" r:id="rId11"/>
    <p:sldId id="671" r:id="rId12"/>
    <p:sldId id="605" r:id="rId13"/>
    <p:sldId id="673" r:id="rId14"/>
    <p:sldId id="676" r:id="rId15"/>
    <p:sldId id="569" r:id="rId16"/>
    <p:sldId id="674" r:id="rId17"/>
    <p:sldId id="620" r:id="rId18"/>
    <p:sldId id="675" r:id="rId19"/>
    <p:sldId id="613" r:id="rId20"/>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799">
          <p15:clr>
            <a:srgbClr val="A4A3A4"/>
          </p15:clr>
        </p15:guide>
        <p15:guide id="3" pos="2880">
          <p15:clr>
            <a:srgbClr val="A4A3A4"/>
          </p15:clr>
        </p15:guide>
        <p15:guide id="4" pos="5556">
          <p15:clr>
            <a:srgbClr val="A4A3A4"/>
          </p15:clr>
        </p15:guide>
        <p15:guide id="5" pos="226">
          <p15:clr>
            <a:srgbClr val="A4A3A4"/>
          </p15:clr>
        </p15:guide>
      </p15:sldGuideLst>
    </p:ext>
    <p:ext uri="{2D200454-40CA-4A62-9FC3-DE9A4176ACB9}">
      <p15:notesGuideLst xmlns:p15="http://schemas.microsoft.com/office/powerpoint/2012/main" xmlns="">
        <p15:guide id="1" orient="horz" pos="3127">
          <p15:clr>
            <a:srgbClr val="A4A3A4"/>
          </p15:clr>
        </p15:guide>
        <p15:guide id="2" pos="2141">
          <p15:clr>
            <a:srgbClr val="A4A3A4"/>
          </p15:clr>
        </p15:guide>
        <p15:guide id="3" orient="horz" pos="3224">
          <p15:clr>
            <a:srgbClr val="A4A3A4"/>
          </p15:clr>
        </p15:guide>
        <p15:guide id="4"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CC66FF"/>
    <a:srgbClr val="FFFFFF"/>
    <a:srgbClr val="E1E1E1"/>
    <a:srgbClr val="33D8FF"/>
    <a:srgbClr val="004B87"/>
    <a:srgbClr val="628533"/>
    <a:srgbClr val="456F13"/>
    <a:srgbClr val="6DAE1E"/>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115" autoAdjust="0"/>
    <p:restoredTop sz="73191" autoAdjust="0"/>
  </p:normalViewPr>
  <p:slideViewPr>
    <p:cSldViewPr showGuides="1">
      <p:cViewPr>
        <p:scale>
          <a:sx n="87" d="100"/>
          <a:sy n="87" d="100"/>
        </p:scale>
        <p:origin x="-1584" y="-96"/>
      </p:cViewPr>
      <p:guideLst>
        <p:guide orient="horz" pos="2160"/>
        <p:guide orient="horz" pos="799"/>
        <p:guide pos="2880"/>
        <p:guide pos="5556"/>
        <p:guide pos="226"/>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0"/>
    </p:cViewPr>
  </p:sorterViewPr>
  <p:notesViewPr>
    <p:cSldViewPr showGuides="1">
      <p:cViewPr varScale="1">
        <p:scale>
          <a:sx n="75" d="100"/>
          <a:sy n="75" d="100"/>
        </p:scale>
        <p:origin x="-3306" y="-108"/>
      </p:cViewPr>
      <p:guideLst>
        <p:guide orient="horz" pos="3127"/>
        <p:guide orient="horz" pos="3224"/>
        <p:guide pos="2141"/>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E48BD0-05FE-4FC1-8607-5223099B62E5}" type="doc">
      <dgm:prSet loTypeId="urn:microsoft.com/office/officeart/2005/8/layout/venn1" loCatId="relationship" qsTypeId="urn:microsoft.com/office/officeart/2005/8/quickstyle/simple1" qsCatId="simple" csTypeId="urn:microsoft.com/office/officeart/2005/8/colors/colorful4" csCatId="colorful" phldr="1"/>
      <dgm:spPr/>
    </dgm:pt>
    <dgm:pt modelId="{4C5701E7-35EE-4B20-BB0D-159EDF404B32}">
      <dgm:prSet phldrT="[Text]"/>
      <dgm:spPr>
        <a:solidFill>
          <a:schemeClr val="accent1">
            <a:lumMod val="40000"/>
            <a:lumOff val="60000"/>
          </a:schemeClr>
        </a:solidFill>
        <a:ln>
          <a:solidFill>
            <a:srgbClr val="FFFFFF"/>
          </a:solidFill>
        </a:ln>
      </dgm:spPr>
      <dgm:t>
        <a:bodyPr/>
        <a:lstStyle/>
        <a:p>
          <a:r>
            <a:rPr lang="en-AU" dirty="0" smtClean="0"/>
            <a:t>Industry partnerships</a:t>
          </a:r>
          <a:endParaRPr lang="en-AU" dirty="0"/>
        </a:p>
      </dgm:t>
    </dgm:pt>
    <dgm:pt modelId="{5A857049-FD89-48EA-984A-C1442B651807}" type="parTrans" cxnId="{62B1A5AE-C9C2-4D13-A1EF-52633F2A878F}">
      <dgm:prSet/>
      <dgm:spPr/>
      <dgm:t>
        <a:bodyPr/>
        <a:lstStyle/>
        <a:p>
          <a:endParaRPr lang="en-AU"/>
        </a:p>
      </dgm:t>
    </dgm:pt>
    <dgm:pt modelId="{93070AC6-AF78-4EA7-A058-4E6A8418ADA6}" type="sibTrans" cxnId="{62B1A5AE-C9C2-4D13-A1EF-52633F2A878F}">
      <dgm:prSet/>
      <dgm:spPr/>
      <dgm:t>
        <a:bodyPr/>
        <a:lstStyle/>
        <a:p>
          <a:endParaRPr lang="en-AU"/>
        </a:p>
      </dgm:t>
    </dgm:pt>
    <dgm:pt modelId="{06F0ECDE-B840-4932-94F5-A603AFC97AA8}">
      <dgm:prSet phldrT="[Text]"/>
      <dgm:spPr/>
      <dgm:t>
        <a:bodyPr/>
        <a:lstStyle/>
        <a:p>
          <a:pPr algn="ctr"/>
          <a:r>
            <a:rPr lang="en-AU" dirty="0" smtClean="0"/>
            <a:t>  Research Projects</a:t>
          </a:r>
          <a:endParaRPr lang="en-AU" dirty="0"/>
        </a:p>
      </dgm:t>
    </dgm:pt>
    <dgm:pt modelId="{F693E8D9-C7F1-4FE6-903B-F82CB4DD7BE8}" type="parTrans" cxnId="{8D188879-4750-435D-A8BA-580A7071444A}">
      <dgm:prSet/>
      <dgm:spPr/>
      <dgm:t>
        <a:bodyPr/>
        <a:lstStyle/>
        <a:p>
          <a:endParaRPr lang="en-AU"/>
        </a:p>
      </dgm:t>
    </dgm:pt>
    <dgm:pt modelId="{4E0CE82E-9157-4948-AE44-D9CCC80B48FD}" type="sibTrans" cxnId="{8D188879-4750-435D-A8BA-580A7071444A}">
      <dgm:prSet/>
      <dgm:spPr/>
      <dgm:t>
        <a:bodyPr/>
        <a:lstStyle/>
        <a:p>
          <a:endParaRPr lang="en-AU"/>
        </a:p>
      </dgm:t>
    </dgm:pt>
    <dgm:pt modelId="{FD673126-9A2C-4714-A42F-7C2C4F534C39}">
      <dgm:prSet/>
      <dgm:spPr/>
      <dgm:t>
        <a:bodyPr/>
        <a:lstStyle/>
        <a:p>
          <a:r>
            <a:rPr lang="en-AU" dirty="0" smtClean="0"/>
            <a:t>Mobility</a:t>
          </a:r>
          <a:endParaRPr lang="en-AU" dirty="0"/>
        </a:p>
      </dgm:t>
    </dgm:pt>
    <dgm:pt modelId="{40E8C394-6E72-4FFB-87ED-5A6C5E1A8A79}" type="parTrans" cxnId="{A81A7592-9430-4965-A6DF-71AB6A27C6A6}">
      <dgm:prSet/>
      <dgm:spPr/>
      <dgm:t>
        <a:bodyPr/>
        <a:lstStyle/>
        <a:p>
          <a:endParaRPr lang="en-AU"/>
        </a:p>
      </dgm:t>
    </dgm:pt>
    <dgm:pt modelId="{E64D8934-369B-45D7-9DD9-430DA87E2220}" type="sibTrans" cxnId="{A81A7592-9430-4965-A6DF-71AB6A27C6A6}">
      <dgm:prSet/>
      <dgm:spPr/>
      <dgm:t>
        <a:bodyPr/>
        <a:lstStyle/>
        <a:p>
          <a:endParaRPr lang="en-AU"/>
        </a:p>
      </dgm:t>
    </dgm:pt>
    <dgm:pt modelId="{63981BE0-A2DC-4D68-B850-D936DD059619}" type="pres">
      <dgm:prSet presAssocID="{45E48BD0-05FE-4FC1-8607-5223099B62E5}" presName="compositeShape" presStyleCnt="0">
        <dgm:presLayoutVars>
          <dgm:chMax val="7"/>
          <dgm:dir/>
          <dgm:resizeHandles val="exact"/>
        </dgm:presLayoutVars>
      </dgm:prSet>
      <dgm:spPr/>
    </dgm:pt>
    <dgm:pt modelId="{AF4DACC1-7578-4F35-A357-2502A5EE564D}" type="pres">
      <dgm:prSet presAssocID="{4C5701E7-35EE-4B20-BB0D-159EDF404B32}" presName="circ1" presStyleLbl="vennNode1" presStyleIdx="0" presStyleCnt="3"/>
      <dgm:spPr/>
      <dgm:t>
        <a:bodyPr/>
        <a:lstStyle/>
        <a:p>
          <a:endParaRPr lang="en-AU"/>
        </a:p>
      </dgm:t>
    </dgm:pt>
    <dgm:pt modelId="{FAF6B75E-F732-4189-BD72-78F8E949EB75}" type="pres">
      <dgm:prSet presAssocID="{4C5701E7-35EE-4B20-BB0D-159EDF404B32}" presName="circ1Tx" presStyleLbl="revTx" presStyleIdx="0" presStyleCnt="0">
        <dgm:presLayoutVars>
          <dgm:chMax val="0"/>
          <dgm:chPref val="0"/>
          <dgm:bulletEnabled val="1"/>
        </dgm:presLayoutVars>
      </dgm:prSet>
      <dgm:spPr/>
      <dgm:t>
        <a:bodyPr/>
        <a:lstStyle/>
        <a:p>
          <a:endParaRPr lang="en-AU"/>
        </a:p>
      </dgm:t>
    </dgm:pt>
    <dgm:pt modelId="{CFECCFEB-50BA-4265-A120-DBD0233499B0}" type="pres">
      <dgm:prSet presAssocID="{FD673126-9A2C-4714-A42F-7C2C4F534C39}" presName="circ2" presStyleLbl="vennNode1" presStyleIdx="1" presStyleCnt="3"/>
      <dgm:spPr/>
      <dgm:t>
        <a:bodyPr/>
        <a:lstStyle/>
        <a:p>
          <a:endParaRPr lang="en-AU"/>
        </a:p>
      </dgm:t>
    </dgm:pt>
    <dgm:pt modelId="{0BBF5429-C8CF-4B61-9FB2-8253BC18D104}" type="pres">
      <dgm:prSet presAssocID="{FD673126-9A2C-4714-A42F-7C2C4F534C39}" presName="circ2Tx" presStyleLbl="revTx" presStyleIdx="0" presStyleCnt="0">
        <dgm:presLayoutVars>
          <dgm:chMax val="0"/>
          <dgm:chPref val="0"/>
          <dgm:bulletEnabled val="1"/>
        </dgm:presLayoutVars>
      </dgm:prSet>
      <dgm:spPr/>
      <dgm:t>
        <a:bodyPr/>
        <a:lstStyle/>
        <a:p>
          <a:endParaRPr lang="en-AU"/>
        </a:p>
      </dgm:t>
    </dgm:pt>
    <dgm:pt modelId="{C0E28531-F01E-4396-8380-6BB4BCD26E29}" type="pres">
      <dgm:prSet presAssocID="{06F0ECDE-B840-4932-94F5-A603AFC97AA8}" presName="circ3" presStyleLbl="vennNode1" presStyleIdx="2" presStyleCnt="3" custLinFactNeighborX="1477" custLinFactNeighborY="-1593"/>
      <dgm:spPr/>
      <dgm:t>
        <a:bodyPr/>
        <a:lstStyle/>
        <a:p>
          <a:endParaRPr lang="en-AU"/>
        </a:p>
      </dgm:t>
    </dgm:pt>
    <dgm:pt modelId="{129F7894-C37A-46B6-9F8B-FB9AED48A0A9}" type="pres">
      <dgm:prSet presAssocID="{06F0ECDE-B840-4932-94F5-A603AFC97AA8}" presName="circ3Tx" presStyleLbl="revTx" presStyleIdx="0" presStyleCnt="0">
        <dgm:presLayoutVars>
          <dgm:chMax val="0"/>
          <dgm:chPref val="0"/>
          <dgm:bulletEnabled val="1"/>
        </dgm:presLayoutVars>
      </dgm:prSet>
      <dgm:spPr/>
      <dgm:t>
        <a:bodyPr/>
        <a:lstStyle/>
        <a:p>
          <a:endParaRPr lang="en-AU"/>
        </a:p>
      </dgm:t>
    </dgm:pt>
  </dgm:ptLst>
  <dgm:cxnLst>
    <dgm:cxn modelId="{57754333-51B7-412E-B27A-8AE4D7419609}" type="presOf" srcId="{06F0ECDE-B840-4932-94F5-A603AFC97AA8}" destId="{129F7894-C37A-46B6-9F8B-FB9AED48A0A9}" srcOrd="1" destOrd="0" presId="urn:microsoft.com/office/officeart/2005/8/layout/venn1"/>
    <dgm:cxn modelId="{A81A7592-9430-4965-A6DF-71AB6A27C6A6}" srcId="{45E48BD0-05FE-4FC1-8607-5223099B62E5}" destId="{FD673126-9A2C-4714-A42F-7C2C4F534C39}" srcOrd="1" destOrd="0" parTransId="{40E8C394-6E72-4FFB-87ED-5A6C5E1A8A79}" sibTransId="{E64D8934-369B-45D7-9DD9-430DA87E2220}"/>
    <dgm:cxn modelId="{2BF62FAA-8A67-4D7D-936D-71C1D9EEBBA4}" type="presOf" srcId="{FD673126-9A2C-4714-A42F-7C2C4F534C39}" destId="{CFECCFEB-50BA-4265-A120-DBD0233499B0}" srcOrd="0" destOrd="0" presId="urn:microsoft.com/office/officeart/2005/8/layout/venn1"/>
    <dgm:cxn modelId="{433A83E5-2C2D-41A4-B155-2AD718C92C9D}" type="presOf" srcId="{06F0ECDE-B840-4932-94F5-A603AFC97AA8}" destId="{C0E28531-F01E-4396-8380-6BB4BCD26E29}" srcOrd="0" destOrd="0" presId="urn:microsoft.com/office/officeart/2005/8/layout/venn1"/>
    <dgm:cxn modelId="{8D188879-4750-435D-A8BA-580A7071444A}" srcId="{45E48BD0-05FE-4FC1-8607-5223099B62E5}" destId="{06F0ECDE-B840-4932-94F5-A603AFC97AA8}" srcOrd="2" destOrd="0" parTransId="{F693E8D9-C7F1-4FE6-903B-F82CB4DD7BE8}" sibTransId="{4E0CE82E-9157-4948-AE44-D9CCC80B48FD}"/>
    <dgm:cxn modelId="{006379EE-1078-4FA0-BD88-C25AC4C18E13}" type="presOf" srcId="{4C5701E7-35EE-4B20-BB0D-159EDF404B32}" destId="{FAF6B75E-F732-4189-BD72-78F8E949EB75}" srcOrd="1" destOrd="0" presId="urn:microsoft.com/office/officeart/2005/8/layout/venn1"/>
    <dgm:cxn modelId="{5D9A2FE5-36C1-41CA-86C0-1352A38ECAA5}" type="presOf" srcId="{45E48BD0-05FE-4FC1-8607-5223099B62E5}" destId="{63981BE0-A2DC-4D68-B850-D936DD059619}" srcOrd="0" destOrd="0" presId="urn:microsoft.com/office/officeart/2005/8/layout/venn1"/>
    <dgm:cxn modelId="{2B097D18-D0A9-40DD-94EC-08D130FB4ACB}" type="presOf" srcId="{FD673126-9A2C-4714-A42F-7C2C4F534C39}" destId="{0BBF5429-C8CF-4B61-9FB2-8253BC18D104}" srcOrd="1" destOrd="0" presId="urn:microsoft.com/office/officeart/2005/8/layout/venn1"/>
    <dgm:cxn modelId="{62B1A5AE-C9C2-4D13-A1EF-52633F2A878F}" srcId="{45E48BD0-05FE-4FC1-8607-5223099B62E5}" destId="{4C5701E7-35EE-4B20-BB0D-159EDF404B32}" srcOrd="0" destOrd="0" parTransId="{5A857049-FD89-48EA-984A-C1442B651807}" sibTransId="{93070AC6-AF78-4EA7-A058-4E6A8418ADA6}"/>
    <dgm:cxn modelId="{4879437E-AC5D-4936-955E-9011D2EA078C}" type="presOf" srcId="{4C5701E7-35EE-4B20-BB0D-159EDF404B32}" destId="{AF4DACC1-7578-4F35-A357-2502A5EE564D}" srcOrd="0" destOrd="0" presId="urn:microsoft.com/office/officeart/2005/8/layout/venn1"/>
    <dgm:cxn modelId="{73050866-C1E3-437B-9AB4-F4BAB5F4C7A7}" type="presParOf" srcId="{63981BE0-A2DC-4D68-B850-D936DD059619}" destId="{AF4DACC1-7578-4F35-A357-2502A5EE564D}" srcOrd="0" destOrd="0" presId="urn:microsoft.com/office/officeart/2005/8/layout/venn1"/>
    <dgm:cxn modelId="{6DBAC1BD-7D60-43CA-8BBD-AEF296C47BA7}" type="presParOf" srcId="{63981BE0-A2DC-4D68-B850-D936DD059619}" destId="{FAF6B75E-F732-4189-BD72-78F8E949EB75}" srcOrd="1" destOrd="0" presId="urn:microsoft.com/office/officeart/2005/8/layout/venn1"/>
    <dgm:cxn modelId="{ABAAFD21-3278-40C5-8E97-C0FA5FDF9B1B}" type="presParOf" srcId="{63981BE0-A2DC-4D68-B850-D936DD059619}" destId="{CFECCFEB-50BA-4265-A120-DBD0233499B0}" srcOrd="2" destOrd="0" presId="urn:microsoft.com/office/officeart/2005/8/layout/venn1"/>
    <dgm:cxn modelId="{F15A05DE-A027-4806-89AE-02DC75359DED}" type="presParOf" srcId="{63981BE0-A2DC-4D68-B850-D936DD059619}" destId="{0BBF5429-C8CF-4B61-9FB2-8253BC18D104}" srcOrd="3" destOrd="0" presId="urn:microsoft.com/office/officeart/2005/8/layout/venn1"/>
    <dgm:cxn modelId="{72E61099-8921-49E4-8044-B2B4DF422D74}" type="presParOf" srcId="{63981BE0-A2DC-4D68-B850-D936DD059619}" destId="{C0E28531-F01E-4396-8380-6BB4BCD26E29}" srcOrd="4" destOrd="0" presId="urn:microsoft.com/office/officeart/2005/8/layout/venn1"/>
    <dgm:cxn modelId="{559BDA82-268F-4307-B2D9-6B7F5E06BFB1}" type="presParOf" srcId="{63981BE0-A2DC-4D68-B850-D936DD059619}" destId="{129F7894-C37A-46B6-9F8B-FB9AED48A0A9}"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0A7C9E-CF7D-4D15-8DFB-1D7BEDC57815}"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AU"/>
        </a:p>
      </dgm:t>
    </dgm:pt>
    <dgm:pt modelId="{A35DA7B1-95E9-4E38-BA08-9B09E7EC837C}">
      <dgm:prSet phldrT="[Text]" custT="1"/>
      <dgm:spPr/>
      <dgm:t>
        <a:bodyPr/>
        <a:lstStyle/>
        <a:p>
          <a:r>
            <a:rPr lang="en-AU" sz="1500" dirty="0" smtClean="0"/>
            <a:t>Strategic partnership (Chinese Academy of Science, CAS)</a:t>
          </a:r>
          <a:endParaRPr lang="en-AU" sz="1500" dirty="0"/>
        </a:p>
      </dgm:t>
    </dgm:pt>
    <dgm:pt modelId="{8504F404-75BE-4A05-8A63-F15521E8613A}" type="parTrans" cxnId="{478C3077-E22D-43F8-8D2E-72AAF54AFE76}">
      <dgm:prSet/>
      <dgm:spPr/>
      <dgm:t>
        <a:bodyPr/>
        <a:lstStyle/>
        <a:p>
          <a:endParaRPr lang="en-AU" sz="1500"/>
        </a:p>
      </dgm:t>
    </dgm:pt>
    <dgm:pt modelId="{F69FC3CE-C548-4754-B66D-BEBFCEBD3670}" type="sibTrans" cxnId="{478C3077-E22D-43F8-8D2E-72AAF54AFE76}">
      <dgm:prSet/>
      <dgm:spPr/>
      <dgm:t>
        <a:bodyPr/>
        <a:lstStyle/>
        <a:p>
          <a:endParaRPr lang="en-AU" sz="1500"/>
        </a:p>
      </dgm:t>
    </dgm:pt>
    <dgm:pt modelId="{9D71A4BF-A082-4E9A-B727-85EED8EEF56B}">
      <dgm:prSet phldrT="[Text]" custT="1"/>
      <dgm:spPr/>
      <dgm:t>
        <a:bodyPr/>
        <a:lstStyle/>
        <a:p>
          <a:r>
            <a:rPr lang="en-AU" sz="1500" dirty="0" smtClean="0"/>
            <a:t>Cooperative Research Centre (CRC)</a:t>
          </a:r>
          <a:endParaRPr lang="en-AU" sz="1500" dirty="0"/>
        </a:p>
      </dgm:t>
    </dgm:pt>
    <dgm:pt modelId="{95DAB7CD-53D9-4BB0-A625-D86C4BC9B737}" type="parTrans" cxnId="{38738B18-5D63-4DE4-87F7-6B5F7585B09E}">
      <dgm:prSet/>
      <dgm:spPr/>
      <dgm:t>
        <a:bodyPr/>
        <a:lstStyle/>
        <a:p>
          <a:endParaRPr lang="en-AU" sz="1500"/>
        </a:p>
      </dgm:t>
    </dgm:pt>
    <dgm:pt modelId="{F6E3813E-DE7F-41ED-8B8D-CBF6BF76F46B}" type="sibTrans" cxnId="{38738B18-5D63-4DE4-87F7-6B5F7585B09E}">
      <dgm:prSet/>
      <dgm:spPr/>
      <dgm:t>
        <a:bodyPr/>
        <a:lstStyle/>
        <a:p>
          <a:endParaRPr lang="en-AU" sz="1500"/>
        </a:p>
      </dgm:t>
    </dgm:pt>
    <dgm:pt modelId="{1F9EE4D5-BC27-479B-94DC-15D6FC006CF0}">
      <dgm:prSet phldrT="[Text]" custT="1"/>
      <dgm:spPr/>
      <dgm:t>
        <a:bodyPr/>
        <a:lstStyle/>
        <a:p>
          <a:r>
            <a:rPr lang="en-AU" sz="1500" dirty="0" smtClean="0"/>
            <a:t>Joint venture</a:t>
          </a:r>
          <a:endParaRPr lang="en-AU" sz="1500" dirty="0"/>
        </a:p>
      </dgm:t>
    </dgm:pt>
    <dgm:pt modelId="{903A33E8-F5A0-43F7-82E4-2A422983486D}" type="parTrans" cxnId="{B6B59446-EBF9-45CB-A9DC-52448CBA6078}">
      <dgm:prSet/>
      <dgm:spPr/>
      <dgm:t>
        <a:bodyPr/>
        <a:lstStyle/>
        <a:p>
          <a:endParaRPr lang="en-AU" sz="1500"/>
        </a:p>
      </dgm:t>
    </dgm:pt>
    <dgm:pt modelId="{755A383D-B64B-4256-92BF-0A0EFB2DCEEF}" type="sibTrans" cxnId="{B6B59446-EBF9-45CB-A9DC-52448CBA6078}">
      <dgm:prSet/>
      <dgm:spPr/>
      <dgm:t>
        <a:bodyPr/>
        <a:lstStyle/>
        <a:p>
          <a:endParaRPr lang="en-AU" sz="1500"/>
        </a:p>
      </dgm:t>
    </dgm:pt>
    <dgm:pt modelId="{5C121CAB-F17C-436F-87F4-772C6382D2AE}">
      <dgm:prSet custT="1"/>
      <dgm:spPr/>
      <dgm:t>
        <a:bodyPr/>
        <a:lstStyle/>
        <a:p>
          <a:endParaRPr lang="en-AU" sz="1500" dirty="0"/>
        </a:p>
      </dgm:t>
    </dgm:pt>
    <dgm:pt modelId="{ED8B4BE4-6D5A-4CBF-9F4A-6ED5E841F7ED}" type="parTrans" cxnId="{0D7F1847-1C91-4352-9225-211F97D816F4}">
      <dgm:prSet/>
      <dgm:spPr/>
      <dgm:t>
        <a:bodyPr/>
        <a:lstStyle/>
        <a:p>
          <a:endParaRPr lang="en-AU" sz="1500"/>
        </a:p>
      </dgm:t>
    </dgm:pt>
    <dgm:pt modelId="{89C5A772-5FF1-4D77-8F67-EAB34F14F840}" type="sibTrans" cxnId="{0D7F1847-1C91-4352-9225-211F97D816F4}">
      <dgm:prSet/>
      <dgm:spPr/>
      <dgm:t>
        <a:bodyPr/>
        <a:lstStyle/>
        <a:p>
          <a:endParaRPr lang="en-AU" sz="1500"/>
        </a:p>
      </dgm:t>
    </dgm:pt>
    <dgm:pt modelId="{9A2592D2-2830-4B26-B15C-AC197CF8D4A9}">
      <dgm:prSet custT="1"/>
      <dgm:spPr/>
      <dgm:t>
        <a:bodyPr/>
        <a:lstStyle/>
        <a:p>
          <a:r>
            <a:rPr lang="en-AU" sz="1500" dirty="0" smtClean="0"/>
            <a:t>Service model (fire-testing and façade engineering)  </a:t>
          </a:r>
          <a:endParaRPr lang="en-AU" sz="1500" dirty="0"/>
        </a:p>
      </dgm:t>
    </dgm:pt>
    <dgm:pt modelId="{8F39E13B-0C8A-4F5F-ACD2-01E4BB8C863B}" type="parTrans" cxnId="{736F9AE4-4AD9-40E4-B495-F810DDAFE108}">
      <dgm:prSet/>
      <dgm:spPr/>
      <dgm:t>
        <a:bodyPr/>
        <a:lstStyle/>
        <a:p>
          <a:endParaRPr lang="en-AU" sz="1500"/>
        </a:p>
      </dgm:t>
    </dgm:pt>
    <dgm:pt modelId="{3AF9A46A-E02D-4D55-9357-BAC0EA2DA3AA}" type="sibTrans" cxnId="{736F9AE4-4AD9-40E4-B495-F810DDAFE108}">
      <dgm:prSet/>
      <dgm:spPr/>
      <dgm:t>
        <a:bodyPr/>
        <a:lstStyle/>
        <a:p>
          <a:endParaRPr lang="en-AU" sz="1500"/>
        </a:p>
      </dgm:t>
    </dgm:pt>
    <dgm:pt modelId="{1E84897A-0040-4846-A8C8-4316540E6994}">
      <dgm:prSet custT="1"/>
      <dgm:spPr/>
      <dgm:t>
        <a:bodyPr/>
        <a:lstStyle/>
        <a:p>
          <a:r>
            <a:rPr lang="en-AU" sz="1500" dirty="0" smtClean="0"/>
            <a:t>Spin-off companies (Wanda Tech.)</a:t>
          </a:r>
          <a:endParaRPr lang="en-AU" sz="1500" dirty="0"/>
        </a:p>
      </dgm:t>
    </dgm:pt>
    <dgm:pt modelId="{A87CEBDE-C949-42B8-98C8-B1B3215B712D}" type="parTrans" cxnId="{2F83D421-3C8E-4970-8908-3C15E9885B41}">
      <dgm:prSet/>
      <dgm:spPr/>
      <dgm:t>
        <a:bodyPr/>
        <a:lstStyle/>
        <a:p>
          <a:endParaRPr lang="en-AU"/>
        </a:p>
      </dgm:t>
    </dgm:pt>
    <dgm:pt modelId="{587CFC6A-C116-4523-915E-F47FB92B69D2}" type="sibTrans" cxnId="{2F83D421-3C8E-4970-8908-3C15E9885B41}">
      <dgm:prSet/>
      <dgm:spPr/>
      <dgm:t>
        <a:bodyPr/>
        <a:lstStyle/>
        <a:p>
          <a:endParaRPr lang="en-AU"/>
        </a:p>
      </dgm:t>
    </dgm:pt>
    <dgm:pt modelId="{D7D166E3-DA3D-4F96-BDCA-BBFF07CFABBE}" type="pres">
      <dgm:prSet presAssocID="{F10A7C9E-CF7D-4D15-8DFB-1D7BEDC57815}" presName="linear" presStyleCnt="0">
        <dgm:presLayoutVars>
          <dgm:dir/>
          <dgm:animLvl val="lvl"/>
          <dgm:resizeHandles val="exact"/>
        </dgm:presLayoutVars>
      </dgm:prSet>
      <dgm:spPr/>
      <dgm:t>
        <a:bodyPr/>
        <a:lstStyle/>
        <a:p>
          <a:endParaRPr lang="en-AU"/>
        </a:p>
      </dgm:t>
    </dgm:pt>
    <dgm:pt modelId="{05275BD8-A8E6-4FBC-9F78-C170C70F10A0}" type="pres">
      <dgm:prSet presAssocID="{A35DA7B1-95E9-4E38-BA08-9B09E7EC837C}" presName="parentLin" presStyleCnt="0"/>
      <dgm:spPr/>
      <dgm:t>
        <a:bodyPr/>
        <a:lstStyle/>
        <a:p>
          <a:endParaRPr lang="en-AU"/>
        </a:p>
      </dgm:t>
    </dgm:pt>
    <dgm:pt modelId="{A8FB4182-AFAF-42F2-9D5D-A435DA55ECE1}" type="pres">
      <dgm:prSet presAssocID="{A35DA7B1-95E9-4E38-BA08-9B09E7EC837C}" presName="parentLeftMargin" presStyleLbl="node1" presStyleIdx="0" presStyleCnt="5"/>
      <dgm:spPr/>
      <dgm:t>
        <a:bodyPr/>
        <a:lstStyle/>
        <a:p>
          <a:endParaRPr lang="en-AU"/>
        </a:p>
      </dgm:t>
    </dgm:pt>
    <dgm:pt modelId="{6AACEF84-0F31-43D6-BDFA-47BC29BAFD99}" type="pres">
      <dgm:prSet presAssocID="{A35DA7B1-95E9-4E38-BA08-9B09E7EC837C}" presName="parentText" presStyleLbl="node1" presStyleIdx="0" presStyleCnt="5" custScaleY="120914">
        <dgm:presLayoutVars>
          <dgm:chMax val="0"/>
          <dgm:bulletEnabled val="1"/>
        </dgm:presLayoutVars>
      </dgm:prSet>
      <dgm:spPr/>
      <dgm:t>
        <a:bodyPr/>
        <a:lstStyle/>
        <a:p>
          <a:endParaRPr lang="en-AU"/>
        </a:p>
      </dgm:t>
    </dgm:pt>
    <dgm:pt modelId="{C734004C-2CF9-4474-ADA6-ABCD1EE2B104}" type="pres">
      <dgm:prSet presAssocID="{A35DA7B1-95E9-4E38-BA08-9B09E7EC837C}" presName="negativeSpace" presStyleCnt="0"/>
      <dgm:spPr/>
      <dgm:t>
        <a:bodyPr/>
        <a:lstStyle/>
        <a:p>
          <a:endParaRPr lang="en-AU"/>
        </a:p>
      </dgm:t>
    </dgm:pt>
    <dgm:pt modelId="{EF66E759-44FB-4638-A4F3-5B4D586F69C8}" type="pres">
      <dgm:prSet presAssocID="{A35DA7B1-95E9-4E38-BA08-9B09E7EC837C}" presName="childText" presStyleLbl="conFgAcc1" presStyleIdx="0" presStyleCnt="5">
        <dgm:presLayoutVars>
          <dgm:bulletEnabled val="1"/>
        </dgm:presLayoutVars>
      </dgm:prSet>
      <dgm:spPr/>
      <dgm:t>
        <a:bodyPr/>
        <a:lstStyle/>
        <a:p>
          <a:endParaRPr lang="en-AU"/>
        </a:p>
      </dgm:t>
    </dgm:pt>
    <dgm:pt modelId="{D936399B-9EC1-4561-A7DC-9CC95B7DE250}" type="pres">
      <dgm:prSet presAssocID="{F69FC3CE-C548-4754-B66D-BEBFCEBD3670}" presName="spaceBetweenRectangles" presStyleCnt="0"/>
      <dgm:spPr/>
      <dgm:t>
        <a:bodyPr/>
        <a:lstStyle/>
        <a:p>
          <a:endParaRPr lang="en-AU"/>
        </a:p>
      </dgm:t>
    </dgm:pt>
    <dgm:pt modelId="{2EBB98F3-B15E-4D8D-A59E-8D441069B70E}" type="pres">
      <dgm:prSet presAssocID="{9D71A4BF-A082-4E9A-B727-85EED8EEF56B}" presName="parentLin" presStyleCnt="0"/>
      <dgm:spPr/>
      <dgm:t>
        <a:bodyPr/>
        <a:lstStyle/>
        <a:p>
          <a:endParaRPr lang="en-AU"/>
        </a:p>
      </dgm:t>
    </dgm:pt>
    <dgm:pt modelId="{6F5D1B89-1C46-4093-BE3A-01CFDDAEDA6B}" type="pres">
      <dgm:prSet presAssocID="{9D71A4BF-A082-4E9A-B727-85EED8EEF56B}" presName="parentLeftMargin" presStyleLbl="node1" presStyleIdx="0" presStyleCnt="5"/>
      <dgm:spPr/>
      <dgm:t>
        <a:bodyPr/>
        <a:lstStyle/>
        <a:p>
          <a:endParaRPr lang="en-AU"/>
        </a:p>
      </dgm:t>
    </dgm:pt>
    <dgm:pt modelId="{134F9A0D-15DB-4F77-8142-505687B7A7B0}" type="pres">
      <dgm:prSet presAssocID="{9D71A4BF-A082-4E9A-B727-85EED8EEF56B}" presName="parentText" presStyleLbl="node1" presStyleIdx="1" presStyleCnt="5">
        <dgm:presLayoutVars>
          <dgm:chMax val="0"/>
          <dgm:bulletEnabled val="1"/>
        </dgm:presLayoutVars>
      </dgm:prSet>
      <dgm:spPr/>
      <dgm:t>
        <a:bodyPr/>
        <a:lstStyle/>
        <a:p>
          <a:endParaRPr lang="en-AU"/>
        </a:p>
      </dgm:t>
    </dgm:pt>
    <dgm:pt modelId="{09991A6F-6DB8-4FCB-B97C-98730FC40A6B}" type="pres">
      <dgm:prSet presAssocID="{9D71A4BF-A082-4E9A-B727-85EED8EEF56B}" presName="negativeSpace" presStyleCnt="0"/>
      <dgm:spPr/>
      <dgm:t>
        <a:bodyPr/>
        <a:lstStyle/>
        <a:p>
          <a:endParaRPr lang="en-AU"/>
        </a:p>
      </dgm:t>
    </dgm:pt>
    <dgm:pt modelId="{D9FA30E7-38FA-4EFF-AF3D-C9F97B9063C6}" type="pres">
      <dgm:prSet presAssocID="{9D71A4BF-A082-4E9A-B727-85EED8EEF56B}" presName="childText" presStyleLbl="conFgAcc1" presStyleIdx="1" presStyleCnt="5">
        <dgm:presLayoutVars>
          <dgm:bulletEnabled val="1"/>
        </dgm:presLayoutVars>
      </dgm:prSet>
      <dgm:spPr/>
      <dgm:t>
        <a:bodyPr/>
        <a:lstStyle/>
        <a:p>
          <a:endParaRPr lang="en-AU"/>
        </a:p>
      </dgm:t>
    </dgm:pt>
    <dgm:pt modelId="{1792FA12-8A0F-42A2-8FDF-E3B103B4E5A9}" type="pres">
      <dgm:prSet presAssocID="{F6E3813E-DE7F-41ED-8B8D-CBF6BF76F46B}" presName="spaceBetweenRectangles" presStyleCnt="0"/>
      <dgm:spPr/>
      <dgm:t>
        <a:bodyPr/>
        <a:lstStyle/>
        <a:p>
          <a:endParaRPr lang="en-AU"/>
        </a:p>
      </dgm:t>
    </dgm:pt>
    <dgm:pt modelId="{1744097F-CAB6-424B-B58A-3A9E3BEB1924}" type="pres">
      <dgm:prSet presAssocID="{1F9EE4D5-BC27-479B-94DC-15D6FC006CF0}" presName="parentLin" presStyleCnt="0"/>
      <dgm:spPr/>
      <dgm:t>
        <a:bodyPr/>
        <a:lstStyle/>
        <a:p>
          <a:endParaRPr lang="en-AU"/>
        </a:p>
      </dgm:t>
    </dgm:pt>
    <dgm:pt modelId="{E7329CAA-1F2E-4985-BF3A-3E4CBE6F0BA5}" type="pres">
      <dgm:prSet presAssocID="{1F9EE4D5-BC27-479B-94DC-15D6FC006CF0}" presName="parentLeftMargin" presStyleLbl="node1" presStyleIdx="1" presStyleCnt="5"/>
      <dgm:spPr/>
      <dgm:t>
        <a:bodyPr/>
        <a:lstStyle/>
        <a:p>
          <a:endParaRPr lang="en-AU"/>
        </a:p>
      </dgm:t>
    </dgm:pt>
    <dgm:pt modelId="{746A458B-709A-4E1F-9392-67494CF87072}" type="pres">
      <dgm:prSet presAssocID="{1F9EE4D5-BC27-479B-94DC-15D6FC006CF0}" presName="parentText" presStyleLbl="node1" presStyleIdx="2" presStyleCnt="5">
        <dgm:presLayoutVars>
          <dgm:chMax val="0"/>
          <dgm:bulletEnabled val="1"/>
        </dgm:presLayoutVars>
      </dgm:prSet>
      <dgm:spPr/>
      <dgm:t>
        <a:bodyPr/>
        <a:lstStyle/>
        <a:p>
          <a:endParaRPr lang="en-AU"/>
        </a:p>
      </dgm:t>
    </dgm:pt>
    <dgm:pt modelId="{56105F00-4860-469F-BF0A-B3A3E45B84F2}" type="pres">
      <dgm:prSet presAssocID="{1F9EE4D5-BC27-479B-94DC-15D6FC006CF0}" presName="negativeSpace" presStyleCnt="0"/>
      <dgm:spPr/>
      <dgm:t>
        <a:bodyPr/>
        <a:lstStyle/>
        <a:p>
          <a:endParaRPr lang="en-AU"/>
        </a:p>
      </dgm:t>
    </dgm:pt>
    <dgm:pt modelId="{BC0D7B3F-7097-437F-8F38-C281B5117103}" type="pres">
      <dgm:prSet presAssocID="{1F9EE4D5-BC27-479B-94DC-15D6FC006CF0}" presName="childText" presStyleLbl="conFgAcc1" presStyleIdx="2" presStyleCnt="5">
        <dgm:presLayoutVars>
          <dgm:bulletEnabled val="1"/>
        </dgm:presLayoutVars>
      </dgm:prSet>
      <dgm:spPr/>
      <dgm:t>
        <a:bodyPr/>
        <a:lstStyle/>
        <a:p>
          <a:endParaRPr lang="en-AU"/>
        </a:p>
      </dgm:t>
    </dgm:pt>
    <dgm:pt modelId="{E29FCDAB-17FC-4356-8965-F41A6FA2B39C}" type="pres">
      <dgm:prSet presAssocID="{755A383D-B64B-4256-92BF-0A0EFB2DCEEF}" presName="spaceBetweenRectangles" presStyleCnt="0"/>
      <dgm:spPr/>
      <dgm:t>
        <a:bodyPr/>
        <a:lstStyle/>
        <a:p>
          <a:endParaRPr lang="en-AU"/>
        </a:p>
      </dgm:t>
    </dgm:pt>
    <dgm:pt modelId="{615EC04D-9071-465A-BD89-85E3F8AAC564}" type="pres">
      <dgm:prSet presAssocID="{9A2592D2-2830-4B26-B15C-AC197CF8D4A9}" presName="parentLin" presStyleCnt="0"/>
      <dgm:spPr/>
      <dgm:t>
        <a:bodyPr/>
        <a:lstStyle/>
        <a:p>
          <a:endParaRPr lang="en-AU"/>
        </a:p>
      </dgm:t>
    </dgm:pt>
    <dgm:pt modelId="{95ED31D7-DD4B-4440-AB67-03E7268D6F9E}" type="pres">
      <dgm:prSet presAssocID="{9A2592D2-2830-4B26-B15C-AC197CF8D4A9}" presName="parentLeftMargin" presStyleLbl="node1" presStyleIdx="2" presStyleCnt="5"/>
      <dgm:spPr/>
      <dgm:t>
        <a:bodyPr/>
        <a:lstStyle/>
        <a:p>
          <a:endParaRPr lang="en-AU"/>
        </a:p>
      </dgm:t>
    </dgm:pt>
    <dgm:pt modelId="{6998DE88-E6A4-4FE8-9911-40B65378CE9A}" type="pres">
      <dgm:prSet presAssocID="{9A2592D2-2830-4B26-B15C-AC197CF8D4A9}" presName="parentText" presStyleLbl="node1" presStyleIdx="3" presStyleCnt="5">
        <dgm:presLayoutVars>
          <dgm:chMax val="0"/>
          <dgm:bulletEnabled val="1"/>
        </dgm:presLayoutVars>
      </dgm:prSet>
      <dgm:spPr/>
      <dgm:t>
        <a:bodyPr/>
        <a:lstStyle/>
        <a:p>
          <a:endParaRPr lang="en-AU"/>
        </a:p>
      </dgm:t>
    </dgm:pt>
    <dgm:pt modelId="{995711F3-3751-4D36-A34B-8852D1FB9EFF}" type="pres">
      <dgm:prSet presAssocID="{9A2592D2-2830-4B26-B15C-AC197CF8D4A9}" presName="negativeSpace" presStyleCnt="0"/>
      <dgm:spPr/>
      <dgm:t>
        <a:bodyPr/>
        <a:lstStyle/>
        <a:p>
          <a:endParaRPr lang="en-AU"/>
        </a:p>
      </dgm:t>
    </dgm:pt>
    <dgm:pt modelId="{52E197BB-6C20-4C3E-BC3E-3F79D01C01E2}" type="pres">
      <dgm:prSet presAssocID="{9A2592D2-2830-4B26-B15C-AC197CF8D4A9}" presName="childText" presStyleLbl="conFgAcc1" presStyleIdx="3" presStyleCnt="5">
        <dgm:presLayoutVars>
          <dgm:bulletEnabled val="1"/>
        </dgm:presLayoutVars>
      </dgm:prSet>
      <dgm:spPr/>
      <dgm:t>
        <a:bodyPr/>
        <a:lstStyle/>
        <a:p>
          <a:endParaRPr lang="en-AU"/>
        </a:p>
      </dgm:t>
    </dgm:pt>
    <dgm:pt modelId="{D6BB5962-C672-43BB-AAA1-3CD82CA03B8F}" type="pres">
      <dgm:prSet presAssocID="{3AF9A46A-E02D-4D55-9357-BAC0EA2DA3AA}" presName="spaceBetweenRectangles" presStyleCnt="0"/>
      <dgm:spPr/>
      <dgm:t>
        <a:bodyPr/>
        <a:lstStyle/>
        <a:p>
          <a:endParaRPr lang="en-AU"/>
        </a:p>
      </dgm:t>
    </dgm:pt>
    <dgm:pt modelId="{0E611754-0965-47A1-9738-295DEA5A3DA8}" type="pres">
      <dgm:prSet presAssocID="{1E84897A-0040-4846-A8C8-4316540E6994}" presName="parentLin" presStyleCnt="0"/>
      <dgm:spPr/>
      <dgm:t>
        <a:bodyPr/>
        <a:lstStyle/>
        <a:p>
          <a:endParaRPr lang="en-AU"/>
        </a:p>
      </dgm:t>
    </dgm:pt>
    <dgm:pt modelId="{EB2BC299-E653-42F4-BC50-A88C05B42BF3}" type="pres">
      <dgm:prSet presAssocID="{1E84897A-0040-4846-A8C8-4316540E6994}" presName="parentLeftMargin" presStyleLbl="node1" presStyleIdx="3" presStyleCnt="5"/>
      <dgm:spPr/>
      <dgm:t>
        <a:bodyPr/>
        <a:lstStyle/>
        <a:p>
          <a:endParaRPr lang="en-AU"/>
        </a:p>
      </dgm:t>
    </dgm:pt>
    <dgm:pt modelId="{5ADBD087-466E-4E6D-BBFD-89FDD21204AE}" type="pres">
      <dgm:prSet presAssocID="{1E84897A-0040-4846-A8C8-4316540E6994}" presName="parentText" presStyleLbl="node1" presStyleIdx="4" presStyleCnt="5">
        <dgm:presLayoutVars>
          <dgm:chMax val="0"/>
          <dgm:bulletEnabled val="1"/>
        </dgm:presLayoutVars>
      </dgm:prSet>
      <dgm:spPr/>
      <dgm:t>
        <a:bodyPr/>
        <a:lstStyle/>
        <a:p>
          <a:endParaRPr lang="en-AU"/>
        </a:p>
      </dgm:t>
    </dgm:pt>
    <dgm:pt modelId="{8FCA486B-3299-482A-8525-0C04B5B97227}" type="pres">
      <dgm:prSet presAssocID="{1E84897A-0040-4846-A8C8-4316540E6994}" presName="negativeSpace" presStyleCnt="0"/>
      <dgm:spPr/>
      <dgm:t>
        <a:bodyPr/>
        <a:lstStyle/>
        <a:p>
          <a:endParaRPr lang="en-AU"/>
        </a:p>
      </dgm:t>
    </dgm:pt>
    <dgm:pt modelId="{B6A0BEF8-6A87-4146-BAFE-219F7AE81FDC}" type="pres">
      <dgm:prSet presAssocID="{1E84897A-0040-4846-A8C8-4316540E6994}" presName="childText" presStyleLbl="conFgAcc1" presStyleIdx="4" presStyleCnt="5">
        <dgm:presLayoutVars>
          <dgm:bulletEnabled val="1"/>
        </dgm:presLayoutVars>
      </dgm:prSet>
      <dgm:spPr/>
      <dgm:t>
        <a:bodyPr/>
        <a:lstStyle/>
        <a:p>
          <a:endParaRPr lang="en-AU"/>
        </a:p>
      </dgm:t>
    </dgm:pt>
  </dgm:ptLst>
  <dgm:cxnLst>
    <dgm:cxn modelId="{72AA6FD4-4624-4BE6-9DCF-995B1CE0CBD5}" type="presOf" srcId="{A35DA7B1-95E9-4E38-BA08-9B09E7EC837C}" destId="{A8FB4182-AFAF-42F2-9D5D-A435DA55ECE1}" srcOrd="0" destOrd="0" presId="urn:microsoft.com/office/officeart/2005/8/layout/list1"/>
    <dgm:cxn modelId="{F5DE8F8B-6FA4-4345-A919-CA9C51DB806C}" type="presOf" srcId="{1F9EE4D5-BC27-479B-94DC-15D6FC006CF0}" destId="{E7329CAA-1F2E-4985-BF3A-3E4CBE6F0BA5}" srcOrd="0" destOrd="0" presId="urn:microsoft.com/office/officeart/2005/8/layout/list1"/>
    <dgm:cxn modelId="{478C3077-E22D-43F8-8D2E-72AAF54AFE76}" srcId="{F10A7C9E-CF7D-4D15-8DFB-1D7BEDC57815}" destId="{A35DA7B1-95E9-4E38-BA08-9B09E7EC837C}" srcOrd="0" destOrd="0" parTransId="{8504F404-75BE-4A05-8A63-F15521E8613A}" sibTransId="{F69FC3CE-C548-4754-B66D-BEBFCEBD3670}"/>
    <dgm:cxn modelId="{73DF687C-E31F-4736-B917-165443285130}" type="presOf" srcId="{9D71A4BF-A082-4E9A-B727-85EED8EEF56B}" destId="{6F5D1B89-1C46-4093-BE3A-01CFDDAEDA6B}" srcOrd="0" destOrd="0" presId="urn:microsoft.com/office/officeart/2005/8/layout/list1"/>
    <dgm:cxn modelId="{38738B18-5D63-4DE4-87F7-6B5F7585B09E}" srcId="{F10A7C9E-CF7D-4D15-8DFB-1D7BEDC57815}" destId="{9D71A4BF-A082-4E9A-B727-85EED8EEF56B}" srcOrd="1" destOrd="0" parTransId="{95DAB7CD-53D9-4BB0-A625-D86C4BC9B737}" sibTransId="{F6E3813E-DE7F-41ED-8B8D-CBF6BF76F46B}"/>
    <dgm:cxn modelId="{B6B59446-EBF9-45CB-A9DC-52448CBA6078}" srcId="{F10A7C9E-CF7D-4D15-8DFB-1D7BEDC57815}" destId="{1F9EE4D5-BC27-479B-94DC-15D6FC006CF0}" srcOrd="2" destOrd="0" parTransId="{903A33E8-F5A0-43F7-82E4-2A422983486D}" sibTransId="{755A383D-B64B-4256-92BF-0A0EFB2DCEEF}"/>
    <dgm:cxn modelId="{1644A59D-A4A6-44C5-9775-B823B01375D2}" type="presOf" srcId="{5C121CAB-F17C-436F-87F4-772C6382D2AE}" destId="{BC0D7B3F-7097-437F-8F38-C281B5117103}" srcOrd="0" destOrd="0" presId="urn:microsoft.com/office/officeart/2005/8/layout/list1"/>
    <dgm:cxn modelId="{69A5737B-97B2-421F-B7C4-3C33C9BDD30F}" type="presOf" srcId="{9A2592D2-2830-4B26-B15C-AC197CF8D4A9}" destId="{95ED31D7-DD4B-4440-AB67-03E7268D6F9E}" srcOrd="0" destOrd="0" presId="urn:microsoft.com/office/officeart/2005/8/layout/list1"/>
    <dgm:cxn modelId="{79B71FBA-4706-4525-9463-623801C686F4}" type="presOf" srcId="{A35DA7B1-95E9-4E38-BA08-9B09E7EC837C}" destId="{6AACEF84-0F31-43D6-BDFA-47BC29BAFD99}" srcOrd="1" destOrd="0" presId="urn:microsoft.com/office/officeart/2005/8/layout/list1"/>
    <dgm:cxn modelId="{79B53963-2B62-4111-99BF-AA00C1898520}" type="presOf" srcId="{1F9EE4D5-BC27-479B-94DC-15D6FC006CF0}" destId="{746A458B-709A-4E1F-9392-67494CF87072}" srcOrd="1" destOrd="0" presId="urn:microsoft.com/office/officeart/2005/8/layout/list1"/>
    <dgm:cxn modelId="{2F83D421-3C8E-4970-8908-3C15E9885B41}" srcId="{F10A7C9E-CF7D-4D15-8DFB-1D7BEDC57815}" destId="{1E84897A-0040-4846-A8C8-4316540E6994}" srcOrd="4" destOrd="0" parTransId="{A87CEBDE-C949-42B8-98C8-B1B3215B712D}" sibTransId="{587CFC6A-C116-4523-915E-F47FB92B69D2}"/>
    <dgm:cxn modelId="{0D7F1847-1C91-4352-9225-211F97D816F4}" srcId="{1F9EE4D5-BC27-479B-94DC-15D6FC006CF0}" destId="{5C121CAB-F17C-436F-87F4-772C6382D2AE}" srcOrd="0" destOrd="0" parTransId="{ED8B4BE4-6D5A-4CBF-9F4A-6ED5E841F7ED}" sibTransId="{89C5A772-5FF1-4D77-8F67-EAB34F14F840}"/>
    <dgm:cxn modelId="{9960F6EE-4A76-4F6D-A7F5-2DAD09010305}" type="presOf" srcId="{9D71A4BF-A082-4E9A-B727-85EED8EEF56B}" destId="{134F9A0D-15DB-4F77-8142-505687B7A7B0}" srcOrd="1" destOrd="0" presId="urn:microsoft.com/office/officeart/2005/8/layout/list1"/>
    <dgm:cxn modelId="{736F9AE4-4AD9-40E4-B495-F810DDAFE108}" srcId="{F10A7C9E-CF7D-4D15-8DFB-1D7BEDC57815}" destId="{9A2592D2-2830-4B26-B15C-AC197CF8D4A9}" srcOrd="3" destOrd="0" parTransId="{8F39E13B-0C8A-4F5F-ACD2-01E4BB8C863B}" sibTransId="{3AF9A46A-E02D-4D55-9357-BAC0EA2DA3AA}"/>
    <dgm:cxn modelId="{1C5F3FC6-E482-4B84-959D-E65BF48195B5}" type="presOf" srcId="{F10A7C9E-CF7D-4D15-8DFB-1D7BEDC57815}" destId="{D7D166E3-DA3D-4F96-BDCA-BBFF07CFABBE}" srcOrd="0" destOrd="0" presId="urn:microsoft.com/office/officeart/2005/8/layout/list1"/>
    <dgm:cxn modelId="{6163244D-59DC-48D9-B31C-CF4BBD6C4B97}" type="presOf" srcId="{9A2592D2-2830-4B26-B15C-AC197CF8D4A9}" destId="{6998DE88-E6A4-4FE8-9911-40B65378CE9A}" srcOrd="1" destOrd="0" presId="urn:microsoft.com/office/officeart/2005/8/layout/list1"/>
    <dgm:cxn modelId="{D38F2C5E-6A96-4F5F-9428-6BFCFD21675D}" type="presOf" srcId="{1E84897A-0040-4846-A8C8-4316540E6994}" destId="{5ADBD087-466E-4E6D-BBFD-89FDD21204AE}" srcOrd="1" destOrd="0" presId="urn:microsoft.com/office/officeart/2005/8/layout/list1"/>
    <dgm:cxn modelId="{CF0C86C8-525F-4678-B41F-75906157A519}" type="presOf" srcId="{1E84897A-0040-4846-A8C8-4316540E6994}" destId="{EB2BC299-E653-42F4-BC50-A88C05B42BF3}" srcOrd="0" destOrd="0" presId="urn:microsoft.com/office/officeart/2005/8/layout/list1"/>
    <dgm:cxn modelId="{DE917056-3BAC-48C7-94CC-50D36AC64E8B}" type="presParOf" srcId="{D7D166E3-DA3D-4F96-BDCA-BBFF07CFABBE}" destId="{05275BD8-A8E6-4FBC-9F78-C170C70F10A0}" srcOrd="0" destOrd="0" presId="urn:microsoft.com/office/officeart/2005/8/layout/list1"/>
    <dgm:cxn modelId="{CD8CE3C0-BA0A-48B3-8B2E-A90A74F63B87}" type="presParOf" srcId="{05275BD8-A8E6-4FBC-9F78-C170C70F10A0}" destId="{A8FB4182-AFAF-42F2-9D5D-A435DA55ECE1}" srcOrd="0" destOrd="0" presId="urn:microsoft.com/office/officeart/2005/8/layout/list1"/>
    <dgm:cxn modelId="{2859D90E-5055-4AD5-BD9D-634A542DEDFB}" type="presParOf" srcId="{05275BD8-A8E6-4FBC-9F78-C170C70F10A0}" destId="{6AACEF84-0F31-43D6-BDFA-47BC29BAFD99}" srcOrd="1" destOrd="0" presId="urn:microsoft.com/office/officeart/2005/8/layout/list1"/>
    <dgm:cxn modelId="{6AA20F67-5386-4B98-B4EE-3D7F9F44C8F4}" type="presParOf" srcId="{D7D166E3-DA3D-4F96-BDCA-BBFF07CFABBE}" destId="{C734004C-2CF9-4474-ADA6-ABCD1EE2B104}" srcOrd="1" destOrd="0" presId="urn:microsoft.com/office/officeart/2005/8/layout/list1"/>
    <dgm:cxn modelId="{EAA7FD76-3075-4ACE-9F71-B104B8B39F5F}" type="presParOf" srcId="{D7D166E3-DA3D-4F96-BDCA-BBFF07CFABBE}" destId="{EF66E759-44FB-4638-A4F3-5B4D586F69C8}" srcOrd="2" destOrd="0" presId="urn:microsoft.com/office/officeart/2005/8/layout/list1"/>
    <dgm:cxn modelId="{F5C15D8E-A0D6-4BF7-83C3-745DB4F39D7C}" type="presParOf" srcId="{D7D166E3-DA3D-4F96-BDCA-BBFF07CFABBE}" destId="{D936399B-9EC1-4561-A7DC-9CC95B7DE250}" srcOrd="3" destOrd="0" presId="urn:microsoft.com/office/officeart/2005/8/layout/list1"/>
    <dgm:cxn modelId="{9D2452B5-251A-4211-B045-9CC6970C0198}" type="presParOf" srcId="{D7D166E3-DA3D-4F96-BDCA-BBFF07CFABBE}" destId="{2EBB98F3-B15E-4D8D-A59E-8D441069B70E}" srcOrd="4" destOrd="0" presId="urn:microsoft.com/office/officeart/2005/8/layout/list1"/>
    <dgm:cxn modelId="{4B56F769-8A0D-4AE9-90BD-729B8B78B8CF}" type="presParOf" srcId="{2EBB98F3-B15E-4D8D-A59E-8D441069B70E}" destId="{6F5D1B89-1C46-4093-BE3A-01CFDDAEDA6B}" srcOrd="0" destOrd="0" presId="urn:microsoft.com/office/officeart/2005/8/layout/list1"/>
    <dgm:cxn modelId="{0328733D-6B0D-4C6F-AA92-2F2D4B72B6DF}" type="presParOf" srcId="{2EBB98F3-B15E-4D8D-A59E-8D441069B70E}" destId="{134F9A0D-15DB-4F77-8142-505687B7A7B0}" srcOrd="1" destOrd="0" presId="urn:microsoft.com/office/officeart/2005/8/layout/list1"/>
    <dgm:cxn modelId="{3A950A84-158E-4F27-9C5F-6A6977385783}" type="presParOf" srcId="{D7D166E3-DA3D-4F96-BDCA-BBFF07CFABBE}" destId="{09991A6F-6DB8-4FCB-B97C-98730FC40A6B}" srcOrd="5" destOrd="0" presId="urn:microsoft.com/office/officeart/2005/8/layout/list1"/>
    <dgm:cxn modelId="{55E52C7C-679B-45FA-823D-F8048F671FD6}" type="presParOf" srcId="{D7D166E3-DA3D-4F96-BDCA-BBFF07CFABBE}" destId="{D9FA30E7-38FA-4EFF-AF3D-C9F97B9063C6}" srcOrd="6" destOrd="0" presId="urn:microsoft.com/office/officeart/2005/8/layout/list1"/>
    <dgm:cxn modelId="{CC4A58F9-EFD9-4F37-B563-3F0CB75DA24B}" type="presParOf" srcId="{D7D166E3-DA3D-4F96-BDCA-BBFF07CFABBE}" destId="{1792FA12-8A0F-42A2-8FDF-E3B103B4E5A9}" srcOrd="7" destOrd="0" presId="urn:microsoft.com/office/officeart/2005/8/layout/list1"/>
    <dgm:cxn modelId="{F2B8931F-CF6E-42D1-8884-4FE1D6E3EAC2}" type="presParOf" srcId="{D7D166E3-DA3D-4F96-BDCA-BBFF07CFABBE}" destId="{1744097F-CAB6-424B-B58A-3A9E3BEB1924}" srcOrd="8" destOrd="0" presId="urn:microsoft.com/office/officeart/2005/8/layout/list1"/>
    <dgm:cxn modelId="{76B28D32-1E4C-4592-A004-ACB1F00008BE}" type="presParOf" srcId="{1744097F-CAB6-424B-B58A-3A9E3BEB1924}" destId="{E7329CAA-1F2E-4985-BF3A-3E4CBE6F0BA5}" srcOrd="0" destOrd="0" presId="urn:microsoft.com/office/officeart/2005/8/layout/list1"/>
    <dgm:cxn modelId="{CB5AC67B-2A89-4627-9925-A970846A5051}" type="presParOf" srcId="{1744097F-CAB6-424B-B58A-3A9E3BEB1924}" destId="{746A458B-709A-4E1F-9392-67494CF87072}" srcOrd="1" destOrd="0" presId="urn:microsoft.com/office/officeart/2005/8/layout/list1"/>
    <dgm:cxn modelId="{409395E7-CD43-4E6E-BAAF-41F6DBA8D196}" type="presParOf" srcId="{D7D166E3-DA3D-4F96-BDCA-BBFF07CFABBE}" destId="{56105F00-4860-469F-BF0A-B3A3E45B84F2}" srcOrd="9" destOrd="0" presId="urn:microsoft.com/office/officeart/2005/8/layout/list1"/>
    <dgm:cxn modelId="{AC698C48-0808-4098-8AB1-CCB33F4CC857}" type="presParOf" srcId="{D7D166E3-DA3D-4F96-BDCA-BBFF07CFABBE}" destId="{BC0D7B3F-7097-437F-8F38-C281B5117103}" srcOrd="10" destOrd="0" presId="urn:microsoft.com/office/officeart/2005/8/layout/list1"/>
    <dgm:cxn modelId="{1B114993-A1BC-4E49-8BB8-4EC3E26024EF}" type="presParOf" srcId="{D7D166E3-DA3D-4F96-BDCA-BBFF07CFABBE}" destId="{E29FCDAB-17FC-4356-8965-F41A6FA2B39C}" srcOrd="11" destOrd="0" presId="urn:microsoft.com/office/officeart/2005/8/layout/list1"/>
    <dgm:cxn modelId="{0EEBE9F4-4971-4124-A5F1-4965390A48E4}" type="presParOf" srcId="{D7D166E3-DA3D-4F96-BDCA-BBFF07CFABBE}" destId="{615EC04D-9071-465A-BD89-85E3F8AAC564}" srcOrd="12" destOrd="0" presId="urn:microsoft.com/office/officeart/2005/8/layout/list1"/>
    <dgm:cxn modelId="{A8C51BB6-362D-4C2B-81FC-739E5686E4BD}" type="presParOf" srcId="{615EC04D-9071-465A-BD89-85E3F8AAC564}" destId="{95ED31D7-DD4B-4440-AB67-03E7268D6F9E}" srcOrd="0" destOrd="0" presId="urn:microsoft.com/office/officeart/2005/8/layout/list1"/>
    <dgm:cxn modelId="{0AACF121-B6C7-487B-A945-CDF4F2E823B2}" type="presParOf" srcId="{615EC04D-9071-465A-BD89-85E3F8AAC564}" destId="{6998DE88-E6A4-4FE8-9911-40B65378CE9A}" srcOrd="1" destOrd="0" presId="urn:microsoft.com/office/officeart/2005/8/layout/list1"/>
    <dgm:cxn modelId="{ADA89276-0BA1-4A7C-BF4F-F6234FF54AA6}" type="presParOf" srcId="{D7D166E3-DA3D-4F96-BDCA-BBFF07CFABBE}" destId="{995711F3-3751-4D36-A34B-8852D1FB9EFF}" srcOrd="13" destOrd="0" presId="urn:microsoft.com/office/officeart/2005/8/layout/list1"/>
    <dgm:cxn modelId="{20312B5A-53A4-4F74-89E7-985DC86AE7CC}" type="presParOf" srcId="{D7D166E3-DA3D-4F96-BDCA-BBFF07CFABBE}" destId="{52E197BB-6C20-4C3E-BC3E-3F79D01C01E2}" srcOrd="14" destOrd="0" presId="urn:microsoft.com/office/officeart/2005/8/layout/list1"/>
    <dgm:cxn modelId="{F814E445-20DB-4787-AA66-06255E833D95}" type="presParOf" srcId="{D7D166E3-DA3D-4F96-BDCA-BBFF07CFABBE}" destId="{D6BB5962-C672-43BB-AAA1-3CD82CA03B8F}" srcOrd="15" destOrd="0" presId="urn:microsoft.com/office/officeart/2005/8/layout/list1"/>
    <dgm:cxn modelId="{45E6B023-A3F2-4715-B1AD-98017F7FD441}" type="presParOf" srcId="{D7D166E3-DA3D-4F96-BDCA-BBFF07CFABBE}" destId="{0E611754-0965-47A1-9738-295DEA5A3DA8}" srcOrd="16" destOrd="0" presId="urn:microsoft.com/office/officeart/2005/8/layout/list1"/>
    <dgm:cxn modelId="{78E6DC7F-9A90-4178-B714-FE0DDA4DDF1C}" type="presParOf" srcId="{0E611754-0965-47A1-9738-295DEA5A3DA8}" destId="{EB2BC299-E653-42F4-BC50-A88C05B42BF3}" srcOrd="0" destOrd="0" presId="urn:microsoft.com/office/officeart/2005/8/layout/list1"/>
    <dgm:cxn modelId="{39E6DC79-CC90-4D59-AD21-A693C70D7C9F}" type="presParOf" srcId="{0E611754-0965-47A1-9738-295DEA5A3DA8}" destId="{5ADBD087-466E-4E6D-BBFD-89FDD21204AE}" srcOrd="1" destOrd="0" presId="urn:microsoft.com/office/officeart/2005/8/layout/list1"/>
    <dgm:cxn modelId="{EBB770DE-CA17-4577-9467-0A763F57611F}" type="presParOf" srcId="{D7D166E3-DA3D-4F96-BDCA-BBFF07CFABBE}" destId="{8FCA486B-3299-482A-8525-0C04B5B97227}" srcOrd="17" destOrd="0" presId="urn:microsoft.com/office/officeart/2005/8/layout/list1"/>
    <dgm:cxn modelId="{6DA68D4D-E3A2-4043-8840-63014EB1CD66}" type="presParOf" srcId="{D7D166E3-DA3D-4F96-BDCA-BBFF07CFABBE}" destId="{B6A0BEF8-6A87-4146-BAFE-219F7AE81FDC}" srcOrd="18" destOrd="0" presId="urn:microsoft.com/office/officeart/2005/8/layout/list1"/>
  </dgm:cxnLst>
  <dgm:bg>
    <a:noFill/>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6363" cy="511731"/>
          </a:xfrm>
          <a:prstGeom prst="rect">
            <a:avLst/>
          </a:prstGeom>
        </p:spPr>
        <p:txBody>
          <a:bodyPr vert="horz" lIns="94768" tIns="47384" rIns="94768" bIns="47384" rtlCol="0"/>
          <a:lstStyle>
            <a:lvl1pPr algn="l">
              <a:defRPr sz="1200"/>
            </a:lvl1pPr>
          </a:lstStyle>
          <a:p>
            <a:endParaRPr lang="en-AU" dirty="0"/>
          </a:p>
        </p:txBody>
      </p:sp>
      <p:sp>
        <p:nvSpPr>
          <p:cNvPr id="3" name="Date Placeholder 2"/>
          <p:cNvSpPr>
            <a:spLocks noGrp="1"/>
          </p:cNvSpPr>
          <p:nvPr>
            <p:ph type="dt" sz="quarter" idx="1"/>
          </p:nvPr>
        </p:nvSpPr>
        <p:spPr>
          <a:xfrm>
            <a:off x="4021295" y="0"/>
            <a:ext cx="3076363" cy="511731"/>
          </a:xfrm>
          <a:prstGeom prst="rect">
            <a:avLst/>
          </a:prstGeom>
        </p:spPr>
        <p:txBody>
          <a:bodyPr vert="horz" lIns="94768" tIns="47384" rIns="94768" bIns="47384" rtlCol="0"/>
          <a:lstStyle>
            <a:lvl1pPr algn="r">
              <a:defRPr sz="1200"/>
            </a:lvl1pPr>
          </a:lstStyle>
          <a:p>
            <a:fld id="{BBFA697C-5849-4DDF-A6C8-08E6893940F4}" type="datetimeFigureOut">
              <a:rPr lang="en-AU" smtClean="0"/>
              <a:pPr/>
              <a:t>21/09/2015</a:t>
            </a:fld>
            <a:endParaRPr lang="en-AU" dirty="0"/>
          </a:p>
        </p:txBody>
      </p:sp>
      <p:sp>
        <p:nvSpPr>
          <p:cNvPr id="4" name="Footer Placeholder 3"/>
          <p:cNvSpPr>
            <a:spLocks noGrp="1"/>
          </p:cNvSpPr>
          <p:nvPr>
            <p:ph type="ftr" sz="quarter" idx="2"/>
          </p:nvPr>
        </p:nvSpPr>
        <p:spPr>
          <a:xfrm>
            <a:off x="1" y="9721106"/>
            <a:ext cx="3076363" cy="511731"/>
          </a:xfrm>
          <a:prstGeom prst="rect">
            <a:avLst/>
          </a:prstGeom>
        </p:spPr>
        <p:txBody>
          <a:bodyPr vert="horz" lIns="94768" tIns="47384" rIns="94768" bIns="47384" rtlCol="0" anchor="b"/>
          <a:lstStyle>
            <a:lvl1pPr algn="l">
              <a:defRPr sz="1200"/>
            </a:lvl1pPr>
          </a:lstStyle>
          <a:p>
            <a:endParaRPr lang="en-AU" dirty="0"/>
          </a:p>
        </p:txBody>
      </p:sp>
      <p:sp>
        <p:nvSpPr>
          <p:cNvPr id="5" name="Slide Number Placeholder 4"/>
          <p:cNvSpPr>
            <a:spLocks noGrp="1"/>
          </p:cNvSpPr>
          <p:nvPr>
            <p:ph type="sldNum" sz="quarter" idx="3"/>
          </p:nvPr>
        </p:nvSpPr>
        <p:spPr>
          <a:xfrm>
            <a:off x="4021295" y="9721106"/>
            <a:ext cx="3076363" cy="511731"/>
          </a:xfrm>
          <a:prstGeom prst="rect">
            <a:avLst/>
          </a:prstGeom>
        </p:spPr>
        <p:txBody>
          <a:bodyPr vert="horz" lIns="94768" tIns="47384" rIns="94768" bIns="47384" rtlCol="0" anchor="b"/>
          <a:lstStyle>
            <a:lvl1pPr algn="r">
              <a:defRPr sz="1200"/>
            </a:lvl1pPr>
          </a:lstStyle>
          <a:p>
            <a:fld id="{BFD014AF-979A-46D9-9B43-4C67319580DA}" type="slidenum">
              <a:rPr lang="en-AU" smtClean="0"/>
              <a:pPr/>
              <a:t>‹#›</a:t>
            </a:fld>
            <a:endParaRPr lang="en-AU" dirty="0"/>
          </a:p>
        </p:txBody>
      </p:sp>
    </p:spTree>
    <p:extLst>
      <p:ext uri="{BB962C8B-B14F-4D97-AF65-F5344CB8AC3E}">
        <p14:creationId xmlns:p14="http://schemas.microsoft.com/office/powerpoint/2010/main" val="2514441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6363" cy="511731"/>
          </a:xfrm>
          <a:prstGeom prst="rect">
            <a:avLst/>
          </a:prstGeom>
        </p:spPr>
        <p:txBody>
          <a:bodyPr vert="horz" lIns="94768" tIns="47384" rIns="94768" bIns="47384" rtlCol="0"/>
          <a:lstStyle>
            <a:lvl1pPr algn="l">
              <a:defRPr sz="1200"/>
            </a:lvl1pPr>
          </a:lstStyle>
          <a:p>
            <a:endParaRPr lang="en-AU" dirty="0"/>
          </a:p>
        </p:txBody>
      </p:sp>
      <p:sp>
        <p:nvSpPr>
          <p:cNvPr id="3" name="Date Placeholder 2"/>
          <p:cNvSpPr>
            <a:spLocks noGrp="1"/>
          </p:cNvSpPr>
          <p:nvPr>
            <p:ph type="dt" idx="1"/>
          </p:nvPr>
        </p:nvSpPr>
        <p:spPr>
          <a:xfrm>
            <a:off x="4021295" y="0"/>
            <a:ext cx="3076363" cy="511731"/>
          </a:xfrm>
          <a:prstGeom prst="rect">
            <a:avLst/>
          </a:prstGeom>
        </p:spPr>
        <p:txBody>
          <a:bodyPr vert="horz" lIns="94768" tIns="47384" rIns="94768" bIns="47384" rtlCol="0"/>
          <a:lstStyle>
            <a:lvl1pPr algn="r">
              <a:defRPr sz="1200"/>
            </a:lvl1pPr>
          </a:lstStyle>
          <a:p>
            <a:fld id="{00992BC2-9435-4D31-AEB3-5D5877AD6447}" type="datetimeFigureOut">
              <a:rPr lang="en-AU" smtClean="0"/>
              <a:pPr/>
              <a:t>21/09/2015</a:t>
            </a:fld>
            <a:endParaRPr lang="en-AU" dirty="0"/>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4768" tIns="47384" rIns="94768" bIns="47384" rtlCol="0" anchor="ctr"/>
          <a:lstStyle/>
          <a:p>
            <a:endParaRPr lang="en-AU" dirty="0"/>
          </a:p>
        </p:txBody>
      </p:sp>
      <p:sp>
        <p:nvSpPr>
          <p:cNvPr id="5" name="Notes Placeholder 4"/>
          <p:cNvSpPr>
            <a:spLocks noGrp="1"/>
          </p:cNvSpPr>
          <p:nvPr>
            <p:ph type="body" sz="quarter" idx="3"/>
          </p:nvPr>
        </p:nvSpPr>
        <p:spPr>
          <a:xfrm>
            <a:off x="315915" y="4778256"/>
            <a:ext cx="6467469" cy="5016300"/>
          </a:xfrm>
          <a:prstGeom prst="rect">
            <a:avLst/>
          </a:prstGeom>
        </p:spPr>
        <p:txBody>
          <a:bodyPr vert="horz" lIns="0" tIns="0" rIns="0" bIns="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6" name="Footer Placeholder 5"/>
          <p:cNvSpPr>
            <a:spLocks noGrp="1"/>
          </p:cNvSpPr>
          <p:nvPr>
            <p:ph type="ftr" sz="quarter" idx="4"/>
          </p:nvPr>
        </p:nvSpPr>
        <p:spPr>
          <a:xfrm>
            <a:off x="1" y="9721106"/>
            <a:ext cx="3076363" cy="511731"/>
          </a:xfrm>
          <a:prstGeom prst="rect">
            <a:avLst/>
          </a:prstGeom>
        </p:spPr>
        <p:txBody>
          <a:bodyPr vert="horz" lIns="94768" tIns="47384" rIns="94768" bIns="47384" rtlCol="0" anchor="b"/>
          <a:lstStyle>
            <a:lvl1pPr algn="l">
              <a:defRPr sz="1200"/>
            </a:lvl1pPr>
          </a:lstStyle>
          <a:p>
            <a:endParaRPr lang="en-AU" dirty="0"/>
          </a:p>
        </p:txBody>
      </p:sp>
      <p:sp>
        <p:nvSpPr>
          <p:cNvPr id="7" name="Slide Number Placeholder 6"/>
          <p:cNvSpPr>
            <a:spLocks noGrp="1"/>
          </p:cNvSpPr>
          <p:nvPr>
            <p:ph type="sldNum" sz="quarter" idx="5"/>
          </p:nvPr>
        </p:nvSpPr>
        <p:spPr>
          <a:xfrm>
            <a:off x="4021295" y="9721106"/>
            <a:ext cx="3076363" cy="511731"/>
          </a:xfrm>
          <a:prstGeom prst="rect">
            <a:avLst/>
          </a:prstGeom>
        </p:spPr>
        <p:txBody>
          <a:bodyPr vert="horz" lIns="94768" tIns="47384" rIns="94768" bIns="47384" rtlCol="0" anchor="b"/>
          <a:lstStyle>
            <a:lvl1pPr algn="r">
              <a:defRPr sz="1200"/>
            </a:lvl1pPr>
          </a:lstStyle>
          <a:p>
            <a:fld id="{9A496215-5E4C-414D-A8DB-C38AA7CF7C2A}" type="slidenum">
              <a:rPr lang="en-AU" smtClean="0"/>
              <a:pPr/>
              <a:t>‹#›</a:t>
            </a:fld>
            <a:endParaRPr lang="en-AU" dirty="0"/>
          </a:p>
        </p:txBody>
      </p:sp>
    </p:spTree>
    <p:extLst>
      <p:ext uri="{BB962C8B-B14F-4D97-AF65-F5344CB8AC3E}">
        <p14:creationId xmlns:p14="http://schemas.microsoft.com/office/powerpoint/2010/main" val="4203183537"/>
      </p:ext>
    </p:extLst>
  </p:cSld>
  <p:clrMap bg1="lt1" tx1="dk1" bg2="lt2" tx2="dk2" accent1="accent1" accent2="accent2" accent3="accent3" accent4="accent4" accent5="accent5" accent6="accent6" hlink="hlink" folHlink="folHlink"/>
  <p:notesStyle>
    <a:lvl1pPr marL="0" algn="l" defTabSz="914400" rtl="0" eaLnBrk="1" latinLnBrk="0" hangingPunct="1">
      <a:spcAft>
        <a:spcPts val="300"/>
      </a:spcAft>
      <a:defRPr sz="1200" kern="1200">
        <a:solidFill>
          <a:schemeClr val="tx1"/>
        </a:solidFill>
        <a:latin typeface="+mn-lt"/>
        <a:ea typeface="+mn-ea"/>
        <a:cs typeface="+mn-cs"/>
      </a:defRPr>
    </a:lvl1pPr>
    <a:lvl2pPr marL="457200" algn="l" defTabSz="914400" rtl="0" eaLnBrk="1" latinLnBrk="0" hangingPunct="1">
      <a:spcAft>
        <a:spcPts val="300"/>
      </a:spcAft>
      <a:defRPr sz="1200" kern="1200">
        <a:solidFill>
          <a:schemeClr val="tx1"/>
        </a:solidFill>
        <a:latin typeface="+mn-lt"/>
        <a:ea typeface="+mn-ea"/>
        <a:cs typeface="+mn-cs"/>
      </a:defRPr>
    </a:lvl2pPr>
    <a:lvl3pPr marL="914400" algn="l" defTabSz="914400" rtl="0" eaLnBrk="1" latinLnBrk="0" hangingPunct="1">
      <a:spcAft>
        <a:spcPts val="300"/>
      </a:spcAft>
      <a:defRPr sz="1200" kern="1200">
        <a:solidFill>
          <a:schemeClr val="tx1"/>
        </a:solidFill>
        <a:latin typeface="+mn-lt"/>
        <a:ea typeface="+mn-ea"/>
        <a:cs typeface="+mn-cs"/>
      </a:defRPr>
    </a:lvl3pPr>
    <a:lvl4pPr marL="1371600" algn="l" defTabSz="914400" rtl="0" eaLnBrk="1" latinLnBrk="0" hangingPunct="1">
      <a:spcAft>
        <a:spcPts val="300"/>
      </a:spcAft>
      <a:defRPr sz="1200" kern="1200">
        <a:solidFill>
          <a:schemeClr val="tx1"/>
        </a:solidFill>
        <a:latin typeface="+mn-lt"/>
        <a:ea typeface="+mn-ea"/>
        <a:cs typeface="+mn-cs"/>
      </a:defRPr>
    </a:lvl4pPr>
    <a:lvl5pPr marL="1828800" algn="l" defTabSz="914400" rtl="0" eaLnBrk="1" latinLnBrk="0" hangingPunct="1">
      <a:spcAft>
        <a:spcPts val="30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80981" indent="-180981">
              <a:lnSpc>
                <a:spcPct val="90000"/>
              </a:lnSpc>
              <a:spcBef>
                <a:spcPct val="0"/>
              </a:spcBef>
              <a:spcAft>
                <a:spcPct val="30000"/>
              </a:spcAft>
            </a:pPr>
            <a:endParaRPr lang="en-AU" dirty="0" smtClean="0"/>
          </a:p>
          <a:p>
            <a:pPr marL="180981" indent="-180981"/>
            <a:endParaRPr lang="en-AU" dirty="0" smtClean="0"/>
          </a:p>
        </p:txBody>
      </p:sp>
      <p:sp>
        <p:nvSpPr>
          <p:cNvPr id="4" name="Slide Number Placeholder 3"/>
          <p:cNvSpPr>
            <a:spLocks noGrp="1"/>
          </p:cNvSpPr>
          <p:nvPr>
            <p:ph type="sldNum" sz="quarter" idx="10"/>
          </p:nvPr>
        </p:nvSpPr>
        <p:spPr/>
        <p:txBody>
          <a:bodyPr/>
          <a:lstStyle/>
          <a:p>
            <a:fld id="{9A496215-5E4C-414D-A8DB-C38AA7CF7C2A}" type="slidenum">
              <a:rPr lang="en-AU" smtClean="0"/>
              <a:pPr/>
              <a:t>1</a:t>
            </a:fld>
            <a:endParaRPr lang="en-AU" dirty="0"/>
          </a:p>
        </p:txBody>
      </p:sp>
    </p:spTree>
    <p:extLst>
      <p:ext uri="{BB962C8B-B14F-4D97-AF65-F5344CB8AC3E}">
        <p14:creationId xmlns:p14="http://schemas.microsoft.com/office/powerpoint/2010/main" val="1425509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5915" y="4805984"/>
            <a:ext cx="6467469" cy="4988572"/>
          </a:xfrm>
        </p:spPr>
        <p:txBody>
          <a:bodyPr>
            <a:noAutofit/>
          </a:bodyPr>
          <a:lstStyle/>
          <a:p>
            <a:pPr marL="180981" indent="-180981">
              <a:spcAft>
                <a:spcPts val="311"/>
              </a:spcAft>
            </a:pPr>
            <a:endParaRPr lang="en-AU" sz="1000" dirty="0" smtClean="0"/>
          </a:p>
        </p:txBody>
      </p:sp>
      <p:sp>
        <p:nvSpPr>
          <p:cNvPr id="4" name="Slide Number Placeholder 3"/>
          <p:cNvSpPr>
            <a:spLocks noGrp="1"/>
          </p:cNvSpPr>
          <p:nvPr>
            <p:ph type="sldNum" sz="quarter" idx="10"/>
          </p:nvPr>
        </p:nvSpPr>
        <p:spPr/>
        <p:txBody>
          <a:bodyPr/>
          <a:lstStyle/>
          <a:p>
            <a:fld id="{9A496215-5E4C-414D-A8DB-C38AA7CF7C2A}" type="slidenum">
              <a:rPr lang="en-AU" smtClean="0"/>
              <a:pPr/>
              <a:t>11</a:t>
            </a:fld>
            <a:endParaRPr lang="en-AU" dirty="0"/>
          </a:p>
        </p:txBody>
      </p:sp>
    </p:spTree>
    <p:extLst>
      <p:ext uri="{BB962C8B-B14F-4D97-AF65-F5344CB8AC3E}">
        <p14:creationId xmlns:p14="http://schemas.microsoft.com/office/powerpoint/2010/main" val="1844987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9A496215-5E4C-414D-A8DB-C38AA7CF7C2A}" type="slidenum">
              <a:rPr lang="en-AU" smtClean="0"/>
              <a:pPr/>
              <a:t>12</a:t>
            </a:fld>
            <a:endParaRPr lang="en-A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5915" y="4805984"/>
            <a:ext cx="6467469" cy="4988572"/>
          </a:xfrm>
        </p:spPr>
        <p:txBody>
          <a:bodyPr>
            <a:noAutofit/>
          </a:bodyPr>
          <a:lstStyle/>
          <a:p>
            <a:pPr marL="180981" indent="-180981">
              <a:spcAft>
                <a:spcPts val="311"/>
              </a:spcAft>
            </a:pPr>
            <a:endParaRPr lang="en-AU" sz="1000" dirty="0" smtClean="0"/>
          </a:p>
        </p:txBody>
      </p:sp>
      <p:sp>
        <p:nvSpPr>
          <p:cNvPr id="4" name="Slide Number Placeholder 3"/>
          <p:cNvSpPr>
            <a:spLocks noGrp="1"/>
          </p:cNvSpPr>
          <p:nvPr>
            <p:ph type="sldNum" sz="quarter" idx="10"/>
          </p:nvPr>
        </p:nvSpPr>
        <p:spPr/>
        <p:txBody>
          <a:bodyPr/>
          <a:lstStyle/>
          <a:p>
            <a:fld id="{9A496215-5E4C-414D-A8DB-C38AA7CF7C2A}" type="slidenum">
              <a:rPr lang="en-AU" smtClean="0"/>
              <a:pPr/>
              <a:t>13</a:t>
            </a:fld>
            <a:endParaRPr lang="en-AU" dirty="0"/>
          </a:p>
        </p:txBody>
      </p:sp>
    </p:spTree>
    <p:extLst>
      <p:ext uri="{BB962C8B-B14F-4D97-AF65-F5344CB8AC3E}">
        <p14:creationId xmlns:p14="http://schemas.microsoft.com/office/powerpoint/2010/main" val="1844987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baseline="0" dirty="0" smtClean="0"/>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752E5161-87BD-442C-85BA-9A47E135DA11}" type="slidenum">
              <a:rPr lang="en-AU" smtClean="0"/>
              <a:pPr/>
              <a:t>14</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478">
              <a:spcAft>
                <a:spcPts val="0"/>
              </a:spcAft>
              <a:defRPr/>
            </a:pPr>
            <a:endParaRPr lang="en-AU" dirty="0"/>
          </a:p>
        </p:txBody>
      </p:sp>
      <p:sp>
        <p:nvSpPr>
          <p:cNvPr id="4" name="Slide Number Placeholder 3"/>
          <p:cNvSpPr>
            <a:spLocks noGrp="1"/>
          </p:cNvSpPr>
          <p:nvPr>
            <p:ph type="sldNum" sz="quarter" idx="10"/>
          </p:nvPr>
        </p:nvSpPr>
        <p:spPr/>
        <p:txBody>
          <a:bodyPr/>
          <a:lstStyle/>
          <a:p>
            <a:fld id="{9A496215-5E4C-414D-A8DB-C38AA7CF7C2A}" type="slidenum">
              <a:rPr lang="en-AU" smtClean="0"/>
              <a:pPr/>
              <a:t>15</a:t>
            </a:fld>
            <a:endParaRPr lang="en-AU"/>
          </a:p>
        </p:txBody>
      </p:sp>
    </p:spTree>
    <p:extLst>
      <p:ext uri="{BB962C8B-B14F-4D97-AF65-F5344CB8AC3E}">
        <p14:creationId xmlns:p14="http://schemas.microsoft.com/office/powerpoint/2010/main" val="12969330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5915" y="4805984"/>
            <a:ext cx="6467469" cy="4988572"/>
          </a:xfrm>
        </p:spPr>
        <p:txBody>
          <a:bodyPr>
            <a:noAutofit/>
          </a:bodyPr>
          <a:lstStyle/>
          <a:p>
            <a:pPr marL="180981" indent="-180981">
              <a:spcAft>
                <a:spcPts val="311"/>
              </a:spcAft>
            </a:pPr>
            <a:endParaRPr lang="en-AU" sz="1000" dirty="0" smtClean="0"/>
          </a:p>
        </p:txBody>
      </p:sp>
      <p:sp>
        <p:nvSpPr>
          <p:cNvPr id="4" name="Slide Number Placeholder 3"/>
          <p:cNvSpPr>
            <a:spLocks noGrp="1"/>
          </p:cNvSpPr>
          <p:nvPr>
            <p:ph type="sldNum" sz="quarter" idx="10"/>
          </p:nvPr>
        </p:nvSpPr>
        <p:spPr/>
        <p:txBody>
          <a:bodyPr/>
          <a:lstStyle/>
          <a:p>
            <a:fld id="{9A496215-5E4C-414D-A8DB-C38AA7CF7C2A}" type="slidenum">
              <a:rPr lang="en-AU" smtClean="0"/>
              <a:pPr/>
              <a:t>16</a:t>
            </a:fld>
            <a:endParaRPr lang="en-AU" dirty="0"/>
          </a:p>
        </p:txBody>
      </p:sp>
    </p:spTree>
    <p:extLst>
      <p:ext uri="{BB962C8B-B14F-4D97-AF65-F5344CB8AC3E}">
        <p14:creationId xmlns:p14="http://schemas.microsoft.com/office/powerpoint/2010/main" val="1844987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9A496215-5E4C-414D-A8DB-C38AA7CF7C2A}" type="slidenum">
              <a:rPr lang="en-AU" smtClean="0"/>
              <a:pPr/>
              <a:t>17</a:t>
            </a:fld>
            <a:endParaRPr lang="en-AU" dirty="0"/>
          </a:p>
        </p:txBody>
      </p:sp>
    </p:spTree>
    <p:extLst>
      <p:ext uri="{BB962C8B-B14F-4D97-AF65-F5344CB8AC3E}">
        <p14:creationId xmlns:p14="http://schemas.microsoft.com/office/powerpoint/2010/main" val="28875106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9A496215-5E4C-414D-A8DB-C38AA7CF7C2A}" type="slidenum">
              <a:rPr lang="en-AU" smtClean="0"/>
              <a:pPr/>
              <a:t>18</a:t>
            </a:fld>
            <a:endParaRPr lang="en-AU"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pPr>
              <a:defRPr/>
            </a:pPr>
            <a:fld id="{348E5230-3F12-4A60-B83A-70DD9883D08A}" type="slidenum">
              <a:rPr lang="en-US" smtClean="0"/>
              <a:pPr>
                <a:defRPr/>
              </a:pPr>
              <a:t>19</a:t>
            </a:fld>
            <a:endParaRPr lang="en-US" dirty="0"/>
          </a:p>
        </p:txBody>
      </p:sp>
    </p:spTree>
    <p:extLst>
      <p:ext uri="{BB962C8B-B14F-4D97-AF65-F5344CB8AC3E}">
        <p14:creationId xmlns:p14="http://schemas.microsoft.com/office/powerpoint/2010/main" val="466737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5915" y="4805984"/>
            <a:ext cx="6467469" cy="4988572"/>
          </a:xfrm>
        </p:spPr>
        <p:txBody>
          <a:bodyPr>
            <a:noAutofit/>
          </a:bodyPr>
          <a:lstStyle/>
          <a:p>
            <a:pPr marL="180981" indent="-180981">
              <a:spcAft>
                <a:spcPts val="311"/>
              </a:spcAft>
            </a:pPr>
            <a:endParaRPr lang="en-AU" sz="1000" dirty="0" smtClean="0"/>
          </a:p>
        </p:txBody>
      </p:sp>
      <p:sp>
        <p:nvSpPr>
          <p:cNvPr id="4" name="Slide Number Placeholder 3"/>
          <p:cNvSpPr>
            <a:spLocks noGrp="1"/>
          </p:cNvSpPr>
          <p:nvPr>
            <p:ph type="sldNum" sz="quarter" idx="10"/>
          </p:nvPr>
        </p:nvSpPr>
        <p:spPr/>
        <p:txBody>
          <a:bodyPr/>
          <a:lstStyle/>
          <a:p>
            <a:fld id="{9A496215-5E4C-414D-A8DB-C38AA7CF7C2A}" type="slidenum">
              <a:rPr lang="en-AU" smtClean="0"/>
              <a:pPr/>
              <a:t>2</a:t>
            </a:fld>
            <a:endParaRPr lang="en-AU" dirty="0"/>
          </a:p>
        </p:txBody>
      </p:sp>
    </p:spTree>
    <p:extLst>
      <p:ext uri="{BB962C8B-B14F-4D97-AF65-F5344CB8AC3E}">
        <p14:creationId xmlns:p14="http://schemas.microsoft.com/office/powerpoint/2010/main" val="1844987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pPr>
              <a:defRPr/>
            </a:pPr>
            <a:fld id="{348E5230-3F12-4A60-B83A-70DD9883D08A}"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9775" y="833438"/>
            <a:ext cx="5556250" cy="4167187"/>
          </a:xfrm>
        </p:spPr>
      </p:sp>
      <p:sp>
        <p:nvSpPr>
          <p:cNvPr id="3" name="Notes Placeholder 2"/>
          <p:cNvSpPr>
            <a:spLocks noGrp="1"/>
          </p:cNvSpPr>
          <p:nvPr>
            <p:ph type="body" idx="1"/>
          </p:nvPr>
        </p:nvSpPr>
        <p:spPr/>
        <p:txBody>
          <a:bodyPr>
            <a:normAutofit/>
          </a:bodyPr>
          <a:lstStyle/>
          <a:p>
            <a:pPr defTabSz="990299">
              <a:defRPr/>
            </a:pPr>
            <a:endParaRPr lang="en-AU" sz="2600" dirty="0" smtClean="0">
              <a:solidFill>
                <a:schemeClr val="dk1"/>
              </a:solidFill>
            </a:endParaRPr>
          </a:p>
        </p:txBody>
      </p:sp>
      <p:sp>
        <p:nvSpPr>
          <p:cNvPr id="4" name="Slide Number Placeholder 3"/>
          <p:cNvSpPr>
            <a:spLocks noGrp="1"/>
          </p:cNvSpPr>
          <p:nvPr>
            <p:ph type="sldNum" sz="quarter" idx="10"/>
          </p:nvPr>
        </p:nvSpPr>
        <p:spPr/>
        <p:txBody>
          <a:bodyPr/>
          <a:lstStyle/>
          <a:p>
            <a:fld id="{9A496215-5E4C-414D-A8DB-C38AA7CF7C2A}" type="slidenum">
              <a:rPr lang="en-AU" smtClean="0">
                <a:solidFill>
                  <a:prstClr val="black"/>
                </a:solidFill>
              </a:rPr>
              <a:pPr/>
              <a:t>5</a:t>
            </a:fld>
            <a:endParaRPr lang="en-AU">
              <a:solidFill>
                <a:prstClr val="black"/>
              </a:solidFill>
            </a:endParaRPr>
          </a:p>
        </p:txBody>
      </p:sp>
    </p:spTree>
    <p:extLst>
      <p:ext uri="{BB962C8B-B14F-4D97-AF65-F5344CB8AC3E}">
        <p14:creationId xmlns:p14="http://schemas.microsoft.com/office/powerpoint/2010/main" val="2014277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92136" indent="-92136">
              <a:buFont typeface="Arial" pitchFamily="34" charset="0"/>
              <a:buNone/>
            </a:pPr>
            <a:endParaRPr lang="en-AU" dirty="0" smtClean="0"/>
          </a:p>
        </p:txBody>
      </p:sp>
      <p:sp>
        <p:nvSpPr>
          <p:cNvPr id="4" name="Slide Number Placeholder 3"/>
          <p:cNvSpPr>
            <a:spLocks noGrp="1"/>
          </p:cNvSpPr>
          <p:nvPr>
            <p:ph type="sldNum" sz="quarter" idx="10"/>
          </p:nvPr>
        </p:nvSpPr>
        <p:spPr/>
        <p:txBody>
          <a:bodyPr/>
          <a:lstStyle/>
          <a:p>
            <a:fld id="{9A496215-5E4C-414D-A8DB-C38AA7CF7C2A}" type="slidenum">
              <a:rPr lang="en-AU" smtClean="0"/>
              <a:pPr/>
              <a:t>6</a:t>
            </a:fld>
            <a:endParaRPr lang="en-AU" dirty="0"/>
          </a:p>
        </p:txBody>
      </p:sp>
    </p:spTree>
    <p:extLst>
      <p:ext uri="{BB962C8B-B14F-4D97-AF65-F5344CB8AC3E}">
        <p14:creationId xmlns:p14="http://schemas.microsoft.com/office/powerpoint/2010/main" val="208327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5915" y="4805984"/>
            <a:ext cx="6467469" cy="4988572"/>
          </a:xfrm>
        </p:spPr>
        <p:txBody>
          <a:bodyPr>
            <a:noAutofit/>
          </a:bodyPr>
          <a:lstStyle/>
          <a:p>
            <a:pPr marL="180981" indent="-180981">
              <a:spcAft>
                <a:spcPts val="311"/>
              </a:spcAft>
            </a:pPr>
            <a:endParaRPr lang="en-AU" sz="1000" dirty="0" smtClean="0"/>
          </a:p>
        </p:txBody>
      </p:sp>
      <p:sp>
        <p:nvSpPr>
          <p:cNvPr id="4" name="Slide Number Placeholder 3"/>
          <p:cNvSpPr>
            <a:spLocks noGrp="1"/>
          </p:cNvSpPr>
          <p:nvPr>
            <p:ph type="sldNum" sz="quarter" idx="10"/>
          </p:nvPr>
        </p:nvSpPr>
        <p:spPr/>
        <p:txBody>
          <a:bodyPr/>
          <a:lstStyle/>
          <a:p>
            <a:fld id="{9A496215-5E4C-414D-A8DB-C38AA7CF7C2A}" type="slidenum">
              <a:rPr lang="en-AU" smtClean="0"/>
              <a:pPr/>
              <a:t>7</a:t>
            </a:fld>
            <a:endParaRPr lang="en-AU" dirty="0"/>
          </a:p>
        </p:txBody>
      </p:sp>
    </p:spTree>
    <p:extLst>
      <p:ext uri="{BB962C8B-B14F-4D97-AF65-F5344CB8AC3E}">
        <p14:creationId xmlns:p14="http://schemas.microsoft.com/office/powerpoint/2010/main" val="1844987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endParaRPr lang="en-AU" dirty="0"/>
          </a:p>
        </p:txBody>
      </p:sp>
      <p:sp>
        <p:nvSpPr>
          <p:cNvPr id="4" name="Slide Number Placeholder 3"/>
          <p:cNvSpPr>
            <a:spLocks noGrp="1"/>
          </p:cNvSpPr>
          <p:nvPr>
            <p:ph type="sldNum" sz="quarter" idx="10"/>
          </p:nvPr>
        </p:nvSpPr>
        <p:spPr/>
        <p:txBody>
          <a:bodyPr/>
          <a:lstStyle/>
          <a:p>
            <a:fld id="{9A496215-5E4C-414D-A8DB-C38AA7CF7C2A}" type="slidenum">
              <a:rPr lang="en-AU" smtClean="0"/>
              <a:pPr/>
              <a:t>8</a:t>
            </a:fld>
            <a:endParaRPr lang="en-A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5915" y="4805984"/>
            <a:ext cx="6467469" cy="4988572"/>
          </a:xfrm>
        </p:spPr>
        <p:txBody>
          <a:bodyPr>
            <a:noAutofit/>
          </a:bodyPr>
          <a:lstStyle/>
          <a:p>
            <a:pPr marL="180981" indent="-180981">
              <a:spcAft>
                <a:spcPts val="311"/>
              </a:spcAft>
            </a:pPr>
            <a:endParaRPr lang="en-AU" sz="1000" dirty="0" smtClean="0"/>
          </a:p>
        </p:txBody>
      </p:sp>
      <p:sp>
        <p:nvSpPr>
          <p:cNvPr id="4" name="Slide Number Placeholder 3"/>
          <p:cNvSpPr>
            <a:spLocks noGrp="1"/>
          </p:cNvSpPr>
          <p:nvPr>
            <p:ph type="sldNum" sz="quarter" idx="10"/>
          </p:nvPr>
        </p:nvSpPr>
        <p:spPr/>
        <p:txBody>
          <a:bodyPr/>
          <a:lstStyle/>
          <a:p>
            <a:fld id="{9A496215-5E4C-414D-A8DB-C38AA7CF7C2A}" type="slidenum">
              <a:rPr lang="en-AU" smtClean="0"/>
              <a:pPr/>
              <a:t>9</a:t>
            </a:fld>
            <a:endParaRPr lang="en-AU" dirty="0"/>
          </a:p>
        </p:txBody>
      </p:sp>
    </p:spTree>
    <p:extLst>
      <p:ext uri="{BB962C8B-B14F-4D97-AF65-F5344CB8AC3E}">
        <p14:creationId xmlns:p14="http://schemas.microsoft.com/office/powerpoint/2010/main" val="1844987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endParaRPr lang="en-AU"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A496215-5E4C-414D-A8DB-C38AA7CF7C2A}" type="slidenum">
              <a:rPr lang="en-AU" smtClean="0"/>
              <a:pPr/>
              <a:t>10</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Collaborator logos">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smtClean="0"/>
              <a:t>Click to edit Master title style</a:t>
            </a:r>
            <a:endParaRPr lang="en-AU" dirty="0"/>
          </a:p>
        </p:txBody>
      </p:sp>
      <p:sp>
        <p:nvSpPr>
          <p:cNvPr id="3" name="Subtitle 2"/>
          <p:cNvSpPr>
            <a:spLocks noGrp="1"/>
          </p:cNvSpPr>
          <p:nvPr>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grpSp>
        <p:nvGrpSpPr>
          <p:cNvPr id="7" name="Group 6"/>
          <p:cNvGrpSpPr/>
          <p:nvPr userDrawn="1"/>
        </p:nvGrpSpPr>
        <p:grpSpPr>
          <a:xfrm>
            <a:off x="1497" y="5500319"/>
            <a:ext cx="9170984" cy="1357681"/>
            <a:chOff x="1497" y="5500319"/>
            <a:chExt cx="9170984" cy="1357681"/>
          </a:xfrm>
        </p:grpSpPr>
        <p:sp>
          <p:nvSpPr>
            <p:cNvPr id="8" name="Rectangle 7"/>
            <p:cNvSpPr/>
            <p:nvPr userDrawn="1"/>
          </p:nvSpPr>
          <p:spPr>
            <a:xfrm>
              <a:off x="1497" y="5940320"/>
              <a:ext cx="9158377" cy="91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p>
          </p:txBody>
        </p:sp>
        <p:sp>
          <p:nvSpPr>
            <p:cNvPr id="9" name="Freeform 7"/>
            <p:cNvSpPr>
              <a:spLocks noEditPoints="1"/>
            </p:cNvSpPr>
            <p:nvPr userDrawn="1"/>
          </p:nvSpPr>
          <p:spPr bwMode="auto">
            <a:xfrm>
              <a:off x="1497" y="5563679"/>
              <a:ext cx="9170984" cy="932871"/>
            </a:xfrm>
            <a:custGeom>
              <a:avLst/>
              <a:gdLst/>
              <a:ahLst/>
              <a:cxnLst>
                <a:cxn ang="0">
                  <a:pos x="2313" y="117"/>
                </a:cxn>
                <a:cxn ang="0">
                  <a:pos x="0" y="117"/>
                </a:cxn>
                <a:cxn ang="0">
                  <a:pos x="0" y="137"/>
                </a:cxn>
                <a:cxn ang="0">
                  <a:pos x="2030" y="137"/>
                </a:cxn>
                <a:cxn ang="0">
                  <a:pos x="2313" y="117"/>
                </a:cxn>
                <a:cxn ang="0">
                  <a:pos x="2880" y="0"/>
                </a:cxn>
                <a:cxn ang="0">
                  <a:pos x="2880" y="0"/>
                </a:cxn>
                <a:cxn ang="0">
                  <a:pos x="2880" y="117"/>
                </a:cxn>
                <a:cxn ang="0">
                  <a:pos x="2313" y="117"/>
                </a:cxn>
                <a:cxn ang="0">
                  <a:pos x="2784" y="293"/>
                </a:cxn>
                <a:cxn ang="0">
                  <a:pos x="2880" y="293"/>
                </a:cxn>
                <a:cxn ang="0">
                  <a:pos x="2880" y="0"/>
                </a:cxn>
              </a:cxnLst>
              <a:rect l="0" t="0" r="r" b="b"/>
              <a:pathLst>
                <a:path w="2880" h="293">
                  <a:moveTo>
                    <a:pt x="2313" y="117"/>
                  </a:moveTo>
                  <a:cubicBezTo>
                    <a:pt x="0" y="117"/>
                    <a:pt x="0" y="117"/>
                    <a:pt x="0" y="117"/>
                  </a:cubicBezTo>
                  <a:cubicBezTo>
                    <a:pt x="0" y="137"/>
                    <a:pt x="0" y="137"/>
                    <a:pt x="0" y="137"/>
                  </a:cubicBezTo>
                  <a:cubicBezTo>
                    <a:pt x="2030" y="137"/>
                    <a:pt x="2030" y="137"/>
                    <a:pt x="2030" y="137"/>
                  </a:cubicBezTo>
                  <a:cubicBezTo>
                    <a:pt x="2214" y="137"/>
                    <a:pt x="2274" y="132"/>
                    <a:pt x="2313" y="117"/>
                  </a:cubicBezTo>
                  <a:moveTo>
                    <a:pt x="2880" y="0"/>
                  </a:moveTo>
                  <a:cubicBezTo>
                    <a:pt x="2880" y="0"/>
                    <a:pt x="2880" y="0"/>
                    <a:pt x="2880" y="0"/>
                  </a:cubicBezTo>
                  <a:cubicBezTo>
                    <a:pt x="2880" y="117"/>
                    <a:pt x="2880" y="117"/>
                    <a:pt x="2880" y="117"/>
                  </a:cubicBezTo>
                  <a:cubicBezTo>
                    <a:pt x="2313" y="117"/>
                    <a:pt x="2313" y="117"/>
                    <a:pt x="2313" y="117"/>
                  </a:cubicBezTo>
                  <a:cubicBezTo>
                    <a:pt x="2411" y="197"/>
                    <a:pt x="2542" y="293"/>
                    <a:pt x="2784" y="293"/>
                  </a:cubicBezTo>
                  <a:cubicBezTo>
                    <a:pt x="2842" y="293"/>
                    <a:pt x="2880" y="293"/>
                    <a:pt x="2880" y="293"/>
                  </a:cubicBezTo>
                  <a:cubicBezTo>
                    <a:pt x="2880" y="0"/>
                    <a:pt x="2880" y="0"/>
                    <a:pt x="2880" y="0"/>
                  </a:cubicBezTo>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0" name="Freeform 8"/>
            <p:cNvSpPr>
              <a:spLocks noEditPoints="1"/>
            </p:cNvSpPr>
            <p:nvPr userDrawn="1"/>
          </p:nvSpPr>
          <p:spPr bwMode="auto">
            <a:xfrm>
              <a:off x="1497" y="5500319"/>
              <a:ext cx="9170984" cy="435430"/>
            </a:xfrm>
            <a:custGeom>
              <a:avLst/>
              <a:gdLst/>
              <a:ahLst/>
              <a:cxnLst>
                <a:cxn ang="0">
                  <a:pos x="2880" y="20"/>
                </a:cxn>
                <a:cxn ang="0">
                  <a:pos x="2789" y="20"/>
                </a:cxn>
                <a:cxn ang="0">
                  <a:pos x="2313" y="137"/>
                </a:cxn>
                <a:cxn ang="0">
                  <a:pos x="2313" y="137"/>
                </a:cxn>
                <a:cxn ang="0">
                  <a:pos x="2880" y="137"/>
                </a:cxn>
                <a:cxn ang="0">
                  <a:pos x="2880" y="20"/>
                </a:cxn>
                <a:cxn ang="0">
                  <a:pos x="1860" y="0"/>
                </a:cxn>
                <a:cxn ang="0">
                  <a:pos x="0" y="0"/>
                </a:cxn>
                <a:cxn ang="0">
                  <a:pos x="0" y="137"/>
                </a:cxn>
                <a:cxn ang="0">
                  <a:pos x="2313" y="137"/>
                </a:cxn>
                <a:cxn ang="0">
                  <a:pos x="2313" y="137"/>
                </a:cxn>
                <a:cxn ang="0">
                  <a:pos x="2313" y="137"/>
                </a:cxn>
                <a:cxn ang="0">
                  <a:pos x="2313" y="137"/>
                </a:cxn>
                <a:cxn ang="0">
                  <a:pos x="1860" y="0"/>
                </a:cxn>
              </a:cxnLst>
              <a:rect l="0" t="0" r="r" b="b"/>
              <a:pathLst>
                <a:path w="2880" h="137">
                  <a:moveTo>
                    <a:pt x="2880" y="20"/>
                  </a:moveTo>
                  <a:cubicBezTo>
                    <a:pt x="2789" y="20"/>
                    <a:pt x="2789" y="20"/>
                    <a:pt x="2789" y="20"/>
                  </a:cubicBezTo>
                  <a:cubicBezTo>
                    <a:pt x="2500" y="20"/>
                    <a:pt x="2393" y="107"/>
                    <a:pt x="2313" y="137"/>
                  </a:cubicBezTo>
                  <a:cubicBezTo>
                    <a:pt x="2313" y="137"/>
                    <a:pt x="2313" y="137"/>
                    <a:pt x="2313" y="137"/>
                  </a:cubicBezTo>
                  <a:cubicBezTo>
                    <a:pt x="2880" y="137"/>
                    <a:pt x="2880" y="137"/>
                    <a:pt x="2880" y="137"/>
                  </a:cubicBezTo>
                  <a:cubicBezTo>
                    <a:pt x="2880" y="20"/>
                    <a:pt x="2880" y="20"/>
                    <a:pt x="2880" y="20"/>
                  </a:cubicBezTo>
                  <a:moveTo>
                    <a:pt x="1860" y="0"/>
                  </a:moveTo>
                  <a:cubicBezTo>
                    <a:pt x="0" y="0"/>
                    <a:pt x="0" y="0"/>
                    <a:pt x="0" y="0"/>
                  </a:cubicBezTo>
                  <a:cubicBezTo>
                    <a:pt x="0" y="137"/>
                    <a:pt x="0" y="137"/>
                    <a:pt x="0" y="137"/>
                  </a:cubicBezTo>
                  <a:cubicBezTo>
                    <a:pt x="2313" y="137"/>
                    <a:pt x="2313" y="137"/>
                    <a:pt x="2313" y="137"/>
                  </a:cubicBezTo>
                  <a:cubicBezTo>
                    <a:pt x="2313" y="137"/>
                    <a:pt x="2313" y="137"/>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1" name="Freeform 9"/>
            <p:cNvSpPr>
              <a:spLocks/>
            </p:cNvSpPr>
            <p:nvPr userDrawn="1"/>
          </p:nvSpPr>
          <p:spPr bwMode="auto">
            <a:xfrm>
              <a:off x="1497" y="5563679"/>
              <a:ext cx="7365906" cy="432734"/>
            </a:xfrm>
            <a:custGeom>
              <a:avLst/>
              <a:gdLst/>
              <a:ahLst/>
              <a:cxnLst>
                <a:cxn ang="0">
                  <a:pos x="2313" y="117"/>
                </a:cxn>
                <a:cxn ang="0">
                  <a:pos x="1860" y="0"/>
                </a:cxn>
                <a:cxn ang="0">
                  <a:pos x="0" y="0"/>
                </a:cxn>
                <a:cxn ang="0">
                  <a:pos x="0" y="136"/>
                </a:cxn>
                <a:cxn ang="0">
                  <a:pos x="2030" y="136"/>
                </a:cxn>
                <a:cxn ang="0">
                  <a:pos x="2313" y="117"/>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2" name="Freeform 10"/>
            <p:cNvSpPr>
              <a:spLocks/>
            </p:cNvSpPr>
            <p:nvPr userDrawn="1"/>
          </p:nvSpPr>
          <p:spPr bwMode="auto">
            <a:xfrm>
              <a:off x="7367402" y="5563679"/>
              <a:ext cx="1805078" cy="869511"/>
            </a:xfrm>
            <a:custGeom>
              <a:avLst/>
              <a:gdLst/>
              <a:ahLst/>
              <a:cxnLst>
                <a:cxn ang="0">
                  <a:pos x="476" y="0"/>
                </a:cxn>
                <a:cxn ang="0">
                  <a:pos x="0" y="117"/>
                </a:cxn>
                <a:cxn ang="0">
                  <a:pos x="471" y="273"/>
                </a:cxn>
                <a:cxn ang="0">
                  <a:pos x="567" y="273"/>
                </a:cxn>
                <a:cxn ang="0">
                  <a:pos x="567" y="0"/>
                </a:cxn>
                <a:cxn ang="0">
                  <a:pos x="476" y="0"/>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pic>
          <p:nvPicPr>
            <p:cNvPr id="13"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14" name="Group 19"/>
            <p:cNvGrpSpPr/>
            <p:nvPr userDrawn="1"/>
          </p:nvGrpSpPr>
          <p:grpSpPr>
            <a:xfrm>
              <a:off x="360000" y="5807505"/>
              <a:ext cx="814388" cy="95250"/>
              <a:chOff x="3495675" y="5969000"/>
              <a:chExt cx="814388" cy="95250"/>
            </a:xfrm>
            <a:solidFill>
              <a:schemeClr val="accent1"/>
            </a:solidFill>
          </p:grpSpPr>
          <p:sp>
            <p:nvSpPr>
              <p:cNvPr id="15"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16"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17"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18"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19"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20"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21"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22"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23"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24"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25"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26"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sp>
        <p:nvSpPr>
          <p:cNvPr id="27" name="Text Placeholder 14"/>
          <p:cNvSpPr>
            <a:spLocks noGrp="1"/>
          </p:cNvSpPr>
          <p:nvPr>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smtClean="0"/>
              <a:t>Click to edit Master text styles</a:t>
            </a:r>
          </a:p>
        </p:txBody>
      </p:sp>
    </p:spTree>
    <p:extLst>
      <p:ext uri="{BB962C8B-B14F-4D97-AF65-F5344CB8AC3E}">
        <p14:creationId xmlns:p14="http://schemas.microsoft.com/office/powerpoint/2010/main" val="352071335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CSIRO | David Ireland | August 2015</a:t>
            </a:r>
            <a:endParaRPr lang="en-AU" dirty="0"/>
          </a:p>
        </p:txBody>
      </p:sp>
      <p:sp>
        <p:nvSpPr>
          <p:cNvPr id="5"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426388506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CSIRO | David Ireland | August 2015</a:t>
            </a:r>
            <a:endParaRPr lang="en-AU" dirty="0"/>
          </a:p>
        </p:txBody>
      </p:sp>
      <p:sp>
        <p:nvSpPr>
          <p:cNvPr id="5" name="Content Placeholder 2"/>
          <p:cNvSpPr>
            <a:spLocks noGrp="1"/>
          </p:cNvSpPr>
          <p:nvPr>
            <p:ph idx="1"/>
          </p:nvPr>
        </p:nvSpPr>
        <p:spPr>
          <a:xfrm>
            <a:off x="360000" y="1276350"/>
            <a:ext cx="8460000" cy="4559300"/>
          </a:xfrm>
        </p:spPr>
        <p:txBody>
          <a:bodyPr/>
          <a:lstStyle>
            <a:lvl1pPr>
              <a:lnSpc>
                <a:spcPct val="85000"/>
              </a:lnSpc>
              <a:spcAft>
                <a:spcPts val="0"/>
              </a:spcAft>
              <a:buFontTx/>
              <a:buNone/>
              <a:defRPr sz="4000" b="1">
                <a:solidFill>
                  <a:schemeClr val="accent1">
                    <a:lumMod val="75000"/>
                  </a:schemeClr>
                </a:solidFill>
              </a:defRPr>
            </a:lvl1pPr>
            <a:lvl2pPr marL="0" indent="0">
              <a:lnSpc>
                <a:spcPct val="85000"/>
              </a:lnSpc>
              <a:spcAft>
                <a:spcPts val="0"/>
              </a:spcAft>
              <a:buNone/>
              <a:defRPr sz="4000" b="1">
                <a:solidFill>
                  <a:schemeClr val="accent2"/>
                </a:solidFill>
              </a:defRPr>
            </a:lvl2pPr>
            <a:lvl3pPr marL="0" indent="0">
              <a:spcBef>
                <a:spcPts val="2200"/>
              </a:spcBef>
              <a:buNone/>
              <a:defRPr b="1">
                <a:solidFill>
                  <a:srgbClr val="00313C"/>
                </a:solidFill>
              </a:defRPr>
            </a:lvl3pPr>
          </a:lstStyle>
          <a:p>
            <a:pPr lvl="0"/>
            <a:r>
              <a:rPr lang="en-US" smtClean="0"/>
              <a:t>Click to edit Master text styles</a:t>
            </a:r>
          </a:p>
          <a:p>
            <a:pPr lvl="1"/>
            <a:r>
              <a:rPr lang="en-US" smtClean="0"/>
              <a:t>Second level</a:t>
            </a:r>
          </a:p>
          <a:p>
            <a:pPr lvl="2"/>
            <a:r>
              <a:rPr lang="en-US" smtClean="0"/>
              <a:t>Third level</a:t>
            </a:r>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369382468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accent2"/>
        </a:solidFill>
        <a:effectLst/>
      </p:bgPr>
    </p:bg>
    <p:spTree>
      <p:nvGrpSpPr>
        <p:cNvPr id="1" name=""/>
        <p:cNvGrpSpPr/>
        <p:nvPr/>
      </p:nvGrpSpPr>
      <p:grpSpPr>
        <a:xfrm>
          <a:off x="0" y="0"/>
          <a:ext cx="0" cy="0"/>
          <a:chOff x="0" y="0"/>
          <a:chExt cx="0" cy="0"/>
        </a:xfrm>
      </p:grpSpPr>
      <p:grpSp>
        <p:nvGrpSpPr>
          <p:cNvPr id="31" name="Group 30"/>
          <p:cNvGrpSpPr/>
          <p:nvPr userDrawn="1"/>
        </p:nvGrpSpPr>
        <p:grpSpPr>
          <a:xfrm>
            <a:off x="-7938" y="6056313"/>
            <a:ext cx="9161463" cy="801687"/>
            <a:chOff x="-7938" y="6056313"/>
            <a:chExt cx="9161463" cy="801687"/>
          </a:xfrm>
        </p:grpSpPr>
        <p:sp>
          <p:nvSpPr>
            <p:cNvPr id="32" name="AutoShape 4"/>
            <p:cNvSpPr>
              <a:spLocks noChangeAspect="1" noChangeArrowheads="1" noTextEdit="1"/>
            </p:cNvSpPr>
            <p:nvPr userDrawn="1"/>
          </p:nvSpPr>
          <p:spPr bwMode="auto">
            <a:xfrm>
              <a:off x="-7938" y="6056313"/>
              <a:ext cx="9161463" cy="801687"/>
            </a:xfrm>
            <a:prstGeom prst="rect">
              <a:avLst/>
            </a:prstGeom>
            <a:noFill/>
            <a:ln>
              <a:noFill/>
            </a:ln>
            <a:extLst/>
          </p:spPr>
          <p:txBody>
            <a:bodyPr/>
            <a:lstStyle/>
            <a:p>
              <a:pPr>
                <a:defRPr/>
              </a:pPr>
              <a:endParaRPr lang="en-AU" dirty="0"/>
            </a:p>
          </p:txBody>
        </p:sp>
        <p:grpSp>
          <p:nvGrpSpPr>
            <p:cNvPr id="33" name="Group 1"/>
            <p:cNvGrpSpPr>
              <a:grpSpLocks/>
            </p:cNvGrpSpPr>
            <p:nvPr userDrawn="1"/>
          </p:nvGrpSpPr>
          <p:grpSpPr bwMode="auto">
            <a:xfrm>
              <a:off x="1588" y="6065838"/>
              <a:ext cx="9142412" cy="690562"/>
              <a:chOff x="1495" y="6065893"/>
              <a:chExt cx="9143026" cy="690563"/>
            </a:xfrm>
          </p:grpSpPr>
          <p:sp>
            <p:nvSpPr>
              <p:cNvPr id="35" name="Freeform 8"/>
              <p:cNvSpPr>
                <a:spLocks noEditPoints="1"/>
              </p:cNvSpPr>
              <p:nvPr userDrawn="1"/>
            </p:nvSpPr>
            <p:spPr bwMode="auto">
              <a:xfrm>
                <a:off x="1495" y="6065893"/>
                <a:ext cx="9143026" cy="690563"/>
              </a:xfrm>
              <a:custGeom>
                <a:avLst/>
                <a:gdLst>
                  <a:gd name="T0" fmla="*/ 2880 w 2880"/>
                  <a:gd name="T1" fmla="*/ 14 h 217"/>
                  <a:gd name="T2" fmla="*/ 2817 w 2880"/>
                  <a:gd name="T3" fmla="*/ 14 h 217"/>
                  <a:gd name="T4" fmla="*/ 2486 w 2880"/>
                  <a:gd name="T5" fmla="*/ 95 h 217"/>
                  <a:gd name="T6" fmla="*/ 2486 w 2880"/>
                  <a:gd name="T7" fmla="*/ 95 h 217"/>
                  <a:gd name="T8" fmla="*/ 2880 w 2880"/>
                  <a:gd name="T9" fmla="*/ 95 h 217"/>
                  <a:gd name="T10" fmla="*/ 2880 w 2880"/>
                  <a:gd name="T11" fmla="*/ 217 h 217"/>
                  <a:gd name="T12" fmla="*/ 2880 w 2880"/>
                  <a:gd name="T13" fmla="*/ 217 h 217"/>
                  <a:gd name="T14" fmla="*/ 2880 w 2880"/>
                  <a:gd name="T15" fmla="*/ 14 h 217"/>
                  <a:gd name="T16" fmla="*/ 2171 w 2880"/>
                  <a:gd name="T17" fmla="*/ 0 h 217"/>
                  <a:gd name="T18" fmla="*/ 0 w 2880"/>
                  <a:gd name="T19" fmla="*/ 0 h 217"/>
                  <a:gd name="T20" fmla="*/ 0 w 2880"/>
                  <a:gd name="T21" fmla="*/ 95 h 217"/>
                  <a:gd name="T22" fmla="*/ 2486 w 2880"/>
                  <a:gd name="T23" fmla="*/ 95 h 217"/>
                  <a:gd name="T24" fmla="*/ 2486 w 2880"/>
                  <a:gd name="T25" fmla="*/ 95 h 217"/>
                  <a:gd name="T26" fmla="*/ 2486 w 2880"/>
                  <a:gd name="T27" fmla="*/ 95 h 217"/>
                  <a:gd name="T28" fmla="*/ 2486 w 2880"/>
                  <a:gd name="T29" fmla="*/ 95 h 217"/>
                  <a:gd name="T30" fmla="*/ 2171 w 2880"/>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0" h="217">
                    <a:moveTo>
                      <a:pt x="2880" y="14"/>
                    </a:moveTo>
                    <a:cubicBezTo>
                      <a:pt x="2817" y="14"/>
                      <a:pt x="2817" y="14"/>
                      <a:pt x="2817" y="14"/>
                    </a:cubicBezTo>
                    <a:cubicBezTo>
                      <a:pt x="2616" y="14"/>
                      <a:pt x="2542" y="74"/>
                      <a:pt x="2486" y="95"/>
                    </a:cubicBezTo>
                    <a:cubicBezTo>
                      <a:pt x="2486" y="95"/>
                      <a:pt x="2486" y="95"/>
                      <a:pt x="2486" y="95"/>
                    </a:cubicBezTo>
                    <a:cubicBezTo>
                      <a:pt x="2880" y="95"/>
                      <a:pt x="2880" y="95"/>
                      <a:pt x="2880" y="95"/>
                    </a:cubicBezTo>
                    <a:cubicBezTo>
                      <a:pt x="2880" y="217"/>
                      <a:pt x="2880" y="217"/>
                      <a:pt x="2880" y="217"/>
                    </a:cubicBezTo>
                    <a:cubicBezTo>
                      <a:pt x="2880" y="217"/>
                      <a:pt x="2880" y="217"/>
                      <a:pt x="2880" y="217"/>
                    </a:cubicBezTo>
                    <a:cubicBezTo>
                      <a:pt x="2880" y="14"/>
                      <a:pt x="2880" y="14"/>
                      <a:pt x="2880" y="14"/>
                    </a:cubicBezTo>
                    <a:moveTo>
                      <a:pt x="2171" y="0"/>
                    </a:moveTo>
                    <a:cubicBezTo>
                      <a:pt x="0" y="0"/>
                      <a:pt x="0" y="0"/>
                      <a:pt x="0" y="0"/>
                    </a:cubicBezTo>
                    <a:cubicBezTo>
                      <a:pt x="0" y="95"/>
                      <a:pt x="0" y="95"/>
                      <a:pt x="0" y="95"/>
                    </a:cubicBezTo>
                    <a:cubicBezTo>
                      <a:pt x="2486" y="95"/>
                      <a:pt x="2486" y="95"/>
                      <a:pt x="2486" y="95"/>
                    </a:cubicBezTo>
                    <a:cubicBezTo>
                      <a:pt x="2486" y="95"/>
                      <a:pt x="2486" y="95"/>
                      <a:pt x="2486" y="95"/>
                    </a:cubicBezTo>
                    <a:cubicBezTo>
                      <a:pt x="2486" y="95"/>
                      <a:pt x="2486" y="95"/>
                      <a:pt x="2486" y="95"/>
                    </a:cubicBezTo>
                    <a:cubicBezTo>
                      <a:pt x="2486" y="95"/>
                      <a:pt x="2486" y="95"/>
                      <a:pt x="2486" y="95"/>
                    </a:cubicBezTo>
                    <a:cubicBezTo>
                      <a:pt x="2419" y="39"/>
                      <a:pt x="2306" y="0"/>
                      <a:pt x="2171" y="0"/>
                    </a:cubicBezTo>
                  </a:path>
                </a:pathLst>
              </a:custGeom>
              <a:solidFill>
                <a:schemeClr val="accent2">
                  <a:lumMod val="75000"/>
                </a:schemeClr>
              </a:solidFill>
              <a:ln>
                <a:noFill/>
              </a:ln>
            </p:spPr>
            <p:txBody>
              <a:bodyPr/>
              <a:lstStyle/>
              <a:p>
                <a:pPr>
                  <a:defRPr/>
                </a:pPr>
                <a:endParaRPr lang="en-AU" dirty="0"/>
              </a:p>
            </p:txBody>
          </p:sp>
          <p:sp>
            <p:nvSpPr>
              <p:cNvPr id="36" name="Freeform 9"/>
              <p:cNvSpPr>
                <a:spLocks noEditPoints="1"/>
              </p:cNvSpPr>
              <p:nvPr userDrawn="1"/>
            </p:nvSpPr>
            <p:spPr bwMode="auto">
              <a:xfrm>
                <a:off x="1495" y="6367518"/>
                <a:ext cx="9143026" cy="388938"/>
              </a:xfrm>
              <a:custGeom>
                <a:avLst/>
                <a:gdLst>
                  <a:gd name="T0" fmla="*/ 2486 w 2880"/>
                  <a:gd name="T1" fmla="*/ 0 h 122"/>
                  <a:gd name="T2" fmla="*/ 0 w 2880"/>
                  <a:gd name="T3" fmla="*/ 0 h 122"/>
                  <a:gd name="T4" fmla="*/ 0 w 2880"/>
                  <a:gd name="T5" fmla="*/ 13 h 122"/>
                  <a:gd name="T6" fmla="*/ 2289 w 2880"/>
                  <a:gd name="T7" fmla="*/ 13 h 122"/>
                  <a:gd name="T8" fmla="*/ 2486 w 2880"/>
                  <a:gd name="T9" fmla="*/ 0 h 122"/>
                  <a:gd name="T10" fmla="*/ 2880 w 2880"/>
                  <a:gd name="T11" fmla="*/ 0 h 122"/>
                  <a:gd name="T12" fmla="*/ 2486 w 2880"/>
                  <a:gd name="T13" fmla="*/ 0 h 122"/>
                  <a:gd name="T14" fmla="*/ 2813 w 2880"/>
                  <a:gd name="T15" fmla="*/ 122 h 122"/>
                  <a:gd name="T16" fmla="*/ 2880 w 2880"/>
                  <a:gd name="T17" fmla="*/ 122 h 122"/>
                  <a:gd name="T18" fmla="*/ 2880 w 2880"/>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122">
                    <a:moveTo>
                      <a:pt x="2486" y="0"/>
                    </a:moveTo>
                    <a:cubicBezTo>
                      <a:pt x="0" y="0"/>
                      <a:pt x="0" y="0"/>
                      <a:pt x="0" y="0"/>
                    </a:cubicBezTo>
                    <a:cubicBezTo>
                      <a:pt x="0" y="13"/>
                      <a:pt x="0" y="13"/>
                      <a:pt x="0" y="13"/>
                    </a:cubicBezTo>
                    <a:cubicBezTo>
                      <a:pt x="2289" y="13"/>
                      <a:pt x="2289" y="13"/>
                      <a:pt x="2289" y="13"/>
                    </a:cubicBezTo>
                    <a:cubicBezTo>
                      <a:pt x="2418" y="13"/>
                      <a:pt x="2459" y="10"/>
                      <a:pt x="2486" y="0"/>
                    </a:cubicBezTo>
                    <a:moveTo>
                      <a:pt x="2880" y="0"/>
                    </a:moveTo>
                    <a:cubicBezTo>
                      <a:pt x="2486" y="0"/>
                      <a:pt x="2486" y="0"/>
                      <a:pt x="2486" y="0"/>
                    </a:cubicBezTo>
                    <a:cubicBezTo>
                      <a:pt x="2554" y="56"/>
                      <a:pt x="2645" y="122"/>
                      <a:pt x="2813" y="122"/>
                    </a:cubicBezTo>
                    <a:cubicBezTo>
                      <a:pt x="2854" y="122"/>
                      <a:pt x="2880" y="122"/>
                      <a:pt x="2880" y="122"/>
                    </a:cubicBezTo>
                    <a:cubicBezTo>
                      <a:pt x="2880" y="0"/>
                      <a:pt x="2880" y="0"/>
                      <a:pt x="2880" y="0"/>
                    </a:cubicBezTo>
                  </a:path>
                </a:pathLst>
              </a:custGeom>
              <a:solidFill>
                <a:schemeClr val="accent2">
                  <a:lumMod val="75000"/>
                </a:schemeClr>
              </a:solidFill>
              <a:ln>
                <a:noFill/>
              </a:ln>
              <a:extLst/>
            </p:spPr>
            <p:txBody>
              <a:bodyPr/>
              <a:lstStyle/>
              <a:p>
                <a:pPr>
                  <a:defRPr/>
                </a:pPr>
                <a:endParaRPr lang="en-AU" dirty="0"/>
              </a:p>
            </p:txBody>
          </p:sp>
          <p:sp>
            <p:nvSpPr>
              <p:cNvPr id="37" name="Freeform 10"/>
              <p:cNvSpPr>
                <a:spLocks/>
              </p:cNvSpPr>
              <p:nvPr userDrawn="1"/>
            </p:nvSpPr>
            <p:spPr bwMode="auto">
              <a:xfrm>
                <a:off x="1495" y="6110343"/>
                <a:ext cx="7891992" cy="298450"/>
              </a:xfrm>
              <a:custGeom>
                <a:avLst/>
                <a:gdLst>
                  <a:gd name="T0" fmla="*/ 2486 w 2486"/>
                  <a:gd name="T1" fmla="*/ 81 h 94"/>
                  <a:gd name="T2" fmla="*/ 2171 w 2486"/>
                  <a:gd name="T3" fmla="*/ 0 h 94"/>
                  <a:gd name="T4" fmla="*/ 0 w 2486"/>
                  <a:gd name="T5" fmla="*/ 0 h 94"/>
                  <a:gd name="T6" fmla="*/ 0 w 2486"/>
                  <a:gd name="T7" fmla="*/ 94 h 94"/>
                  <a:gd name="T8" fmla="*/ 2289 w 2486"/>
                  <a:gd name="T9" fmla="*/ 94 h 94"/>
                  <a:gd name="T10" fmla="*/ 2486 w 2486"/>
                  <a:gd name="T11" fmla="*/ 81 h 94"/>
                </a:gdLst>
                <a:ahLst/>
                <a:cxnLst>
                  <a:cxn ang="0">
                    <a:pos x="T0" y="T1"/>
                  </a:cxn>
                  <a:cxn ang="0">
                    <a:pos x="T2" y="T3"/>
                  </a:cxn>
                  <a:cxn ang="0">
                    <a:pos x="T4" y="T5"/>
                  </a:cxn>
                  <a:cxn ang="0">
                    <a:pos x="T6" y="T7"/>
                  </a:cxn>
                  <a:cxn ang="0">
                    <a:pos x="T8" y="T9"/>
                  </a:cxn>
                  <a:cxn ang="0">
                    <a:pos x="T10" y="T11"/>
                  </a:cxn>
                </a:cxnLst>
                <a:rect l="0" t="0" r="r" b="b"/>
                <a:pathLst>
                  <a:path w="2486" h="94">
                    <a:moveTo>
                      <a:pt x="2486" y="81"/>
                    </a:moveTo>
                    <a:cubicBezTo>
                      <a:pt x="2410" y="38"/>
                      <a:pt x="2306" y="0"/>
                      <a:pt x="2171" y="0"/>
                    </a:cubicBezTo>
                    <a:cubicBezTo>
                      <a:pt x="0" y="0"/>
                      <a:pt x="0" y="0"/>
                      <a:pt x="0" y="0"/>
                    </a:cubicBezTo>
                    <a:cubicBezTo>
                      <a:pt x="0" y="94"/>
                      <a:pt x="0" y="94"/>
                      <a:pt x="0" y="94"/>
                    </a:cubicBezTo>
                    <a:cubicBezTo>
                      <a:pt x="2289" y="94"/>
                      <a:pt x="2289" y="94"/>
                      <a:pt x="2289" y="94"/>
                    </a:cubicBezTo>
                    <a:cubicBezTo>
                      <a:pt x="2418" y="94"/>
                      <a:pt x="2459" y="91"/>
                      <a:pt x="2486" y="81"/>
                    </a:cubicBezTo>
                  </a:path>
                </a:pathLst>
              </a:custGeom>
              <a:solidFill>
                <a:schemeClr val="accent1"/>
              </a:solidFill>
              <a:ln>
                <a:noFill/>
              </a:ln>
              <a:extLst/>
            </p:spPr>
            <p:txBody>
              <a:bodyPr/>
              <a:lstStyle/>
              <a:p>
                <a:pPr>
                  <a:defRPr/>
                </a:pPr>
                <a:endParaRPr lang="en-AU" dirty="0"/>
              </a:p>
            </p:txBody>
          </p:sp>
          <p:sp>
            <p:nvSpPr>
              <p:cNvPr id="38" name="Freeform 11"/>
              <p:cNvSpPr>
                <a:spLocks/>
              </p:cNvSpPr>
              <p:nvPr userDrawn="1"/>
            </p:nvSpPr>
            <p:spPr bwMode="auto">
              <a:xfrm>
                <a:off x="7893487" y="6110343"/>
                <a:ext cx="1251034" cy="601663"/>
              </a:xfrm>
              <a:custGeom>
                <a:avLst/>
                <a:gdLst>
                  <a:gd name="T0" fmla="*/ 331 w 394"/>
                  <a:gd name="T1" fmla="*/ 0 h 189"/>
                  <a:gd name="T2" fmla="*/ 0 w 394"/>
                  <a:gd name="T3" fmla="*/ 81 h 189"/>
                  <a:gd name="T4" fmla="*/ 327 w 394"/>
                  <a:gd name="T5" fmla="*/ 189 h 189"/>
                  <a:gd name="T6" fmla="*/ 394 w 394"/>
                  <a:gd name="T7" fmla="*/ 189 h 189"/>
                  <a:gd name="T8" fmla="*/ 394 w 394"/>
                  <a:gd name="T9" fmla="*/ 0 h 189"/>
                  <a:gd name="T10" fmla="*/ 331 w 394"/>
                  <a:gd name="T11" fmla="*/ 0 h 189"/>
                </a:gdLst>
                <a:ahLst/>
                <a:cxnLst>
                  <a:cxn ang="0">
                    <a:pos x="T0" y="T1"/>
                  </a:cxn>
                  <a:cxn ang="0">
                    <a:pos x="T2" y="T3"/>
                  </a:cxn>
                  <a:cxn ang="0">
                    <a:pos x="T4" y="T5"/>
                  </a:cxn>
                  <a:cxn ang="0">
                    <a:pos x="T6" y="T7"/>
                  </a:cxn>
                  <a:cxn ang="0">
                    <a:pos x="T8" y="T9"/>
                  </a:cxn>
                  <a:cxn ang="0">
                    <a:pos x="T10" y="T11"/>
                  </a:cxn>
                </a:cxnLst>
                <a:rect l="0" t="0" r="r" b="b"/>
                <a:pathLst>
                  <a:path w="394" h="189">
                    <a:moveTo>
                      <a:pt x="331" y="0"/>
                    </a:moveTo>
                    <a:cubicBezTo>
                      <a:pt x="130" y="0"/>
                      <a:pt x="56" y="60"/>
                      <a:pt x="0" y="81"/>
                    </a:cubicBezTo>
                    <a:cubicBezTo>
                      <a:pt x="89" y="131"/>
                      <a:pt x="159" y="189"/>
                      <a:pt x="327" y="189"/>
                    </a:cubicBezTo>
                    <a:cubicBezTo>
                      <a:pt x="368" y="189"/>
                      <a:pt x="394" y="189"/>
                      <a:pt x="394" y="189"/>
                    </a:cubicBezTo>
                    <a:cubicBezTo>
                      <a:pt x="394" y="0"/>
                      <a:pt x="394" y="0"/>
                      <a:pt x="394" y="0"/>
                    </a:cubicBezTo>
                    <a:lnTo>
                      <a:pt x="331" y="0"/>
                    </a:lnTo>
                    <a:close/>
                  </a:path>
                </a:pathLst>
              </a:custGeom>
              <a:solidFill>
                <a:schemeClr val="bg1"/>
              </a:solidFill>
              <a:ln>
                <a:noFill/>
              </a:ln>
              <a:extLst/>
            </p:spPr>
            <p:txBody>
              <a:bodyPr/>
              <a:lstStyle/>
              <a:p>
                <a:pPr>
                  <a:defRPr/>
                </a:pPr>
                <a:endParaRPr lang="en-AU" dirty="0"/>
              </a:p>
            </p:txBody>
          </p:sp>
        </p:grpSp>
        <p:pic>
          <p:nvPicPr>
            <p:cNvPr id="34" name="Picture 78"/>
            <p:cNvPicPr>
              <a:picLocks noChangeAspect="1" noChangeArrowheads="1"/>
            </p:cNvPicPr>
            <p:nvPr userDrawn="1"/>
          </p:nvPicPr>
          <p:blipFill>
            <a:blip r:embed="rId2" cstate="print"/>
            <a:srcRect/>
            <a:stretch>
              <a:fillRect/>
            </a:stretch>
          </p:blipFill>
          <p:spPr bwMode="auto">
            <a:xfrm>
              <a:off x="8459788" y="6191250"/>
              <a:ext cx="454025" cy="454025"/>
            </a:xfrm>
            <a:prstGeom prst="rect">
              <a:avLst/>
            </a:prstGeom>
            <a:noFill/>
            <a:ln w="9525">
              <a:noFill/>
              <a:miter lim="800000"/>
              <a:headEnd/>
              <a:tailEnd/>
            </a:ln>
          </p:spPr>
        </p:pic>
      </p:grpSp>
      <p:sp>
        <p:nvSpPr>
          <p:cNvPr id="39" name="Text Placeholder 8"/>
          <p:cNvSpPr>
            <a:spLocks noGrp="1"/>
          </p:cNvSpPr>
          <p:nvPr>
            <p:ph type="body" sz="quarter" idx="10"/>
          </p:nvPr>
        </p:nvSpPr>
        <p:spPr>
          <a:xfrm>
            <a:off x="360000" y="1276350"/>
            <a:ext cx="7477125" cy="4559301"/>
          </a:xfrm>
        </p:spPr>
        <p:txBody>
          <a:bodyPr/>
          <a:lstStyle>
            <a:lvl1pPr>
              <a:spcAft>
                <a:spcPts val="0"/>
              </a:spcAft>
              <a:buFontTx/>
              <a:buNone/>
              <a:defRPr sz="4400" b="1">
                <a:solidFill>
                  <a:schemeClr val="accent1"/>
                </a:solidFill>
              </a:defRPr>
            </a:lvl1pPr>
            <a:lvl2pPr marL="0" indent="0">
              <a:lnSpc>
                <a:spcPct val="75000"/>
              </a:lnSpc>
              <a:spcAft>
                <a:spcPts val="850"/>
              </a:spcAft>
              <a:buNone/>
              <a:defRPr sz="4400" b="1">
                <a:solidFill>
                  <a:schemeClr val="bg1"/>
                </a:solidFill>
              </a:defRPr>
            </a:lvl2pPr>
            <a:lvl3pPr marL="0" indent="0">
              <a:buNone/>
              <a:defRPr sz="2200" b="1">
                <a:solidFill>
                  <a:srgbClr val="FFFFFF"/>
                </a:solidFill>
              </a:defRPr>
            </a:lvl3pPr>
          </a:lstStyle>
          <a:p>
            <a:pPr lvl="0"/>
            <a:r>
              <a:rPr lang="en-US" smtClean="0"/>
              <a:t>Click to edit Master text styles</a:t>
            </a:r>
          </a:p>
          <a:p>
            <a:pPr lvl="1"/>
            <a:r>
              <a:rPr lang="en-US" smtClean="0"/>
              <a:t>Second level</a:t>
            </a:r>
          </a:p>
          <a:p>
            <a:pPr lvl="2"/>
            <a:r>
              <a:rPr lang="en-US" smtClean="0"/>
              <a:t>Third level</a:t>
            </a:r>
          </a:p>
        </p:txBody>
      </p:sp>
      <p:sp>
        <p:nvSpPr>
          <p:cNvPr id="12" name="Footer Placeholder 3"/>
          <p:cNvSpPr>
            <a:spLocks noGrp="1"/>
          </p:cNvSpPr>
          <p:nvPr>
            <p:ph type="ftr" sz="quarter" idx="11"/>
          </p:nvPr>
        </p:nvSpPr>
        <p:spPr>
          <a:xfrm>
            <a:off x="677991" y="6504332"/>
            <a:ext cx="6083845" cy="124274"/>
          </a:xfrm>
        </p:spPr>
        <p:txBody>
          <a:bodyPr/>
          <a:lstStyle/>
          <a:p>
            <a:r>
              <a:rPr lang="en-AU" smtClean="0"/>
              <a:t>CSIRO | David Ireland | August 2015</a:t>
            </a:r>
            <a:endParaRPr lang="en-AU" dirty="0"/>
          </a:p>
        </p:txBody>
      </p:sp>
      <p:sp>
        <p:nvSpPr>
          <p:cNvPr id="13"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186412399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hank You Option 1">
    <p:bg>
      <p:bgPr>
        <a:solidFill>
          <a:schemeClr val="accent1"/>
        </a:solidFill>
        <a:effectLst/>
      </p:bgPr>
    </p:bg>
    <p:spTree>
      <p:nvGrpSpPr>
        <p:cNvPr id="1" name=""/>
        <p:cNvGrpSpPr/>
        <p:nvPr/>
      </p:nvGrpSpPr>
      <p:grpSpPr>
        <a:xfrm>
          <a:off x="0" y="0"/>
          <a:ext cx="0" cy="0"/>
          <a:chOff x="0" y="0"/>
          <a:chExt cx="0" cy="0"/>
        </a:xfrm>
      </p:grpSpPr>
      <p:grpSp>
        <p:nvGrpSpPr>
          <p:cNvPr id="2" name="Group 28"/>
          <p:cNvGrpSpPr/>
          <p:nvPr userDrawn="1"/>
        </p:nvGrpSpPr>
        <p:grpSpPr>
          <a:xfrm>
            <a:off x="608" y="5500319"/>
            <a:ext cx="9167813" cy="996950"/>
            <a:chOff x="608" y="5500319"/>
            <a:chExt cx="9167813" cy="996950"/>
          </a:xfrm>
        </p:grpSpPr>
        <p:grpSp>
          <p:nvGrpSpPr>
            <p:cNvPr id="4"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dirty="0"/>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dirty="0"/>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dirty="0"/>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sp>
        <p:nvSpPr>
          <p:cNvPr id="3" name="Subtitle 2"/>
          <p:cNvSpPr>
            <a:spLocks noGrp="1"/>
          </p:cNvSpPr>
          <p:nvPr>
            <p:ph type="subTitle" idx="1" hasCustomPrompt="1"/>
          </p:nvPr>
        </p:nvSpPr>
        <p:spPr>
          <a:xfrm>
            <a:off x="358774" y="3717032"/>
            <a:ext cx="6121438" cy="1539200"/>
          </a:xfrm>
        </p:spPr>
        <p:txBody>
          <a:bodyPr numCol="2" spcCol="360000">
            <a:normAutofit/>
          </a:bodyPr>
          <a:lstStyle>
            <a:lvl1pPr marL="0" indent="0" algn="l">
              <a:lnSpc>
                <a:spcPct val="90000"/>
              </a:lnSpc>
              <a:spcBef>
                <a:spcPts val="3000"/>
              </a:spcBef>
              <a:buNone/>
              <a:defRPr sz="1600" b="1">
                <a:solidFill>
                  <a:schemeClr val="bg1"/>
                </a:solidFill>
              </a:defRPr>
            </a:lvl1pPr>
            <a:lvl2pPr marL="0" indent="0" algn="l">
              <a:lnSpc>
                <a:spcPct val="90000"/>
              </a:lnSpc>
              <a:spcBef>
                <a:spcPts val="0"/>
              </a:spcBef>
              <a:spcAft>
                <a:spcPts val="563"/>
              </a:spcAft>
              <a:buNone/>
              <a:defRPr sz="1600">
                <a:solidFill>
                  <a:schemeClr val="bg1"/>
                </a:solidFill>
              </a:defRPr>
            </a:lvl2pPr>
            <a:lvl3pPr marL="266400" indent="-266400" algn="l">
              <a:lnSpc>
                <a:spcPct val="90000"/>
              </a:lnSpc>
              <a:spcBef>
                <a:spcPts val="0"/>
              </a:spcBef>
              <a:buNone/>
              <a:tabLst>
                <a:tab pos="356400" algn="l"/>
              </a:tabLst>
              <a:defRPr sz="1600">
                <a:solidFill>
                  <a:schemeClr val="bg1"/>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27" name="Text Placeholder 14"/>
          <p:cNvSpPr>
            <a:spLocks noGrp="1"/>
          </p:cNvSpPr>
          <p:nvPr userDrawn="1">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smtClean="0"/>
              <a:t>Click to edit Master text styles</a:t>
            </a:r>
          </a:p>
        </p:txBody>
      </p:sp>
      <p:sp>
        <p:nvSpPr>
          <p:cNvPr id="23" name="Title 22"/>
          <p:cNvSpPr>
            <a:spLocks noGrp="1"/>
          </p:cNvSpPr>
          <p:nvPr>
            <p:ph type="title"/>
          </p:nvPr>
        </p:nvSpPr>
        <p:spPr>
          <a:xfrm>
            <a:off x="358776" y="2744924"/>
            <a:ext cx="8461374" cy="852487"/>
          </a:xfrm>
        </p:spPr>
        <p:txBody>
          <a:bodyPr>
            <a:noAutofit/>
          </a:bodyPr>
          <a:lstStyle>
            <a:lvl1pPr>
              <a:defRPr sz="5500">
                <a:solidFill>
                  <a:schemeClr val="bg1"/>
                </a:solidFill>
              </a:defRPr>
            </a:lvl1pPr>
          </a:lstStyle>
          <a:p>
            <a:r>
              <a:rPr lang="en-US" smtClean="0"/>
              <a:t>Click to edit Master title style</a:t>
            </a:r>
            <a:endParaRPr lang="en-AU" dirty="0"/>
          </a:p>
        </p:txBody>
      </p:sp>
    </p:spTree>
    <p:extLst>
      <p:ext uri="{BB962C8B-B14F-4D97-AF65-F5344CB8AC3E}">
        <p14:creationId xmlns:p14="http://schemas.microsoft.com/office/powerpoint/2010/main" val="46302102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hank You Option 2">
    <p:bg>
      <p:bgPr>
        <a:solidFill>
          <a:schemeClr val="accent1"/>
        </a:solidFill>
        <a:effectLst/>
      </p:bgPr>
    </p:bg>
    <p:spTree>
      <p:nvGrpSpPr>
        <p:cNvPr id="1" name=""/>
        <p:cNvGrpSpPr/>
        <p:nvPr/>
      </p:nvGrpSpPr>
      <p:grpSpPr>
        <a:xfrm>
          <a:off x="0" y="0"/>
          <a:ext cx="0" cy="0"/>
          <a:chOff x="0" y="0"/>
          <a:chExt cx="0" cy="0"/>
        </a:xfrm>
      </p:grpSpPr>
      <p:grpSp>
        <p:nvGrpSpPr>
          <p:cNvPr id="29" name="Group 28"/>
          <p:cNvGrpSpPr/>
          <p:nvPr userDrawn="1"/>
        </p:nvGrpSpPr>
        <p:grpSpPr>
          <a:xfrm>
            <a:off x="608" y="5500319"/>
            <a:ext cx="9167813" cy="996950"/>
            <a:chOff x="608" y="5500319"/>
            <a:chExt cx="9167813" cy="996950"/>
          </a:xfrm>
        </p:grpSpPr>
        <p:grpSp>
          <p:nvGrpSpPr>
            <p:cNvPr id="43"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dirty="0"/>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dirty="0"/>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dirty="0"/>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4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sp>
        <p:nvSpPr>
          <p:cNvPr id="3" name="Subtitle 2"/>
          <p:cNvSpPr>
            <a:spLocks noGrp="1"/>
          </p:cNvSpPr>
          <p:nvPr>
            <p:ph type="subTitle" idx="1" hasCustomPrompt="1"/>
          </p:nvPr>
        </p:nvSpPr>
        <p:spPr>
          <a:xfrm>
            <a:off x="358774" y="2168860"/>
            <a:ext cx="6121438" cy="3087372"/>
          </a:xfrm>
        </p:spPr>
        <p:txBody>
          <a:bodyPr numCol="2" spcCol="360000">
            <a:normAutofit/>
          </a:bodyPr>
          <a:lstStyle>
            <a:lvl1pPr marL="0" indent="0" algn="l">
              <a:lnSpc>
                <a:spcPct val="90000"/>
              </a:lnSpc>
              <a:spcBef>
                <a:spcPts val="3000"/>
              </a:spcBef>
              <a:buNone/>
              <a:defRPr sz="1600" b="1">
                <a:solidFill>
                  <a:schemeClr val="bg1"/>
                </a:solidFill>
              </a:defRPr>
            </a:lvl1pPr>
            <a:lvl2pPr marL="0" indent="0" algn="l">
              <a:lnSpc>
                <a:spcPct val="90000"/>
              </a:lnSpc>
              <a:spcBef>
                <a:spcPts val="0"/>
              </a:spcBef>
              <a:spcAft>
                <a:spcPts val="563"/>
              </a:spcAft>
              <a:buNone/>
              <a:defRPr sz="1600">
                <a:solidFill>
                  <a:schemeClr val="bg1"/>
                </a:solidFill>
              </a:defRPr>
            </a:lvl2pPr>
            <a:lvl3pPr marL="266400" indent="-266400" algn="l">
              <a:lnSpc>
                <a:spcPct val="90000"/>
              </a:lnSpc>
              <a:spcBef>
                <a:spcPts val="0"/>
              </a:spcBef>
              <a:buNone/>
              <a:tabLst>
                <a:tab pos="356400" algn="l"/>
              </a:tabLst>
              <a:defRPr sz="1600">
                <a:solidFill>
                  <a:schemeClr val="bg1"/>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27" name="Text Placeholder 14"/>
          <p:cNvSpPr>
            <a:spLocks noGrp="1"/>
          </p:cNvSpPr>
          <p:nvPr userDrawn="1">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smtClean="0"/>
              <a:t>Click to edit Master text styles</a:t>
            </a:r>
          </a:p>
        </p:txBody>
      </p:sp>
    </p:spTree>
    <p:extLst>
      <p:ext uri="{BB962C8B-B14F-4D97-AF65-F5344CB8AC3E}">
        <p14:creationId xmlns:p14="http://schemas.microsoft.com/office/powerpoint/2010/main" val="46302102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Thank you">
    <p:bg>
      <p:bgPr>
        <a:solidFill>
          <a:schemeClr val="accent1"/>
        </a:solid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360000" y="2866540"/>
            <a:ext cx="7469550" cy="720000"/>
          </a:xfrm>
          <a:prstGeom prst="rect">
            <a:avLst/>
          </a:prstGeom>
        </p:spPr>
        <p:txBody>
          <a:bodyPr>
            <a:noAutofit/>
          </a:bodyPr>
          <a:lstStyle>
            <a:lvl1pPr>
              <a:lnSpc>
                <a:spcPct val="85000"/>
              </a:lnSpc>
              <a:spcAft>
                <a:spcPts val="0"/>
              </a:spcAft>
              <a:defRPr sz="5500">
                <a:solidFill>
                  <a:schemeClr val="bg1"/>
                </a:solidFill>
              </a:defRPr>
            </a:lvl1pPr>
          </a:lstStyle>
          <a:p>
            <a:r>
              <a:rPr lang="en-US" smtClean="0"/>
              <a:t>Click to edit Master title style</a:t>
            </a:r>
            <a:endParaRPr lang="en-US" dirty="0"/>
          </a:p>
        </p:txBody>
      </p:sp>
      <p:sp>
        <p:nvSpPr>
          <p:cNvPr id="13" name="Text Placeholder 12"/>
          <p:cNvSpPr>
            <a:spLocks noGrp="1"/>
          </p:cNvSpPr>
          <p:nvPr>
            <p:ph type="body" sz="quarter" idx="10"/>
          </p:nvPr>
        </p:nvSpPr>
        <p:spPr>
          <a:xfrm>
            <a:off x="360000" y="3712540"/>
            <a:ext cx="2772000" cy="1530000"/>
          </a:xfrm>
        </p:spPr>
        <p:txBody>
          <a:bodyPr>
            <a:noAutofit/>
          </a:bodyPr>
          <a:lstStyle>
            <a:lvl1pPr>
              <a:lnSpc>
                <a:spcPct val="90000"/>
              </a:lnSpc>
              <a:spcAft>
                <a:spcPts val="0"/>
              </a:spcAft>
              <a:defRPr sz="1600" b="1">
                <a:solidFill>
                  <a:srgbClr val="FFFFFF"/>
                </a:solidFill>
              </a:defRPr>
            </a:lvl1pPr>
            <a:lvl2pPr marL="0" indent="0">
              <a:lnSpc>
                <a:spcPct val="90000"/>
              </a:lnSpc>
              <a:spcAft>
                <a:spcPts val="567"/>
              </a:spcAft>
              <a:buNone/>
              <a:defRPr sz="1600">
                <a:solidFill>
                  <a:srgbClr val="FFFFFF"/>
                </a:solidFill>
              </a:defRPr>
            </a:lvl2pPr>
            <a:lvl3pPr marL="266700" indent="-266700">
              <a:lnSpc>
                <a:spcPct val="90000"/>
              </a:lnSpc>
              <a:spcAft>
                <a:spcPts val="0"/>
              </a:spcAft>
              <a:buNone/>
              <a:tabLst>
                <a:tab pos="266700" algn="l"/>
              </a:tabLst>
              <a:defRPr sz="1600">
                <a:solidFill>
                  <a:srgbClr val="FFFFFF"/>
                </a:solidFill>
              </a:defRPr>
            </a:lvl3pPr>
            <a:lvl4pPr>
              <a:defRPr sz="1600">
                <a:solidFill>
                  <a:srgbClr val="FFFFFF"/>
                </a:solidFill>
              </a:defRPr>
            </a:lvl4pPr>
            <a:lvl5pPr>
              <a:defRPr sz="1600">
                <a:solidFill>
                  <a:srgbClr val="FFFFFF"/>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4" name="Text Placeholder 12"/>
          <p:cNvSpPr>
            <a:spLocks noGrp="1"/>
          </p:cNvSpPr>
          <p:nvPr>
            <p:ph type="body" sz="quarter" idx="11"/>
          </p:nvPr>
        </p:nvSpPr>
        <p:spPr>
          <a:xfrm>
            <a:off x="3600000" y="3712540"/>
            <a:ext cx="2772000" cy="1530000"/>
          </a:xfrm>
        </p:spPr>
        <p:txBody>
          <a:bodyPr>
            <a:noAutofit/>
          </a:bodyPr>
          <a:lstStyle>
            <a:lvl1pPr marL="271463" indent="-271463">
              <a:lnSpc>
                <a:spcPct val="90000"/>
              </a:lnSpc>
              <a:spcAft>
                <a:spcPts val="0"/>
              </a:spcAft>
              <a:tabLst>
                <a:tab pos="355600" algn="l"/>
              </a:tabLst>
              <a:defRPr sz="1600" b="1">
                <a:solidFill>
                  <a:srgbClr val="FFFFFF"/>
                </a:solidFill>
              </a:defRPr>
            </a:lvl1pPr>
            <a:lvl2pPr marL="0" indent="0">
              <a:lnSpc>
                <a:spcPct val="90000"/>
              </a:lnSpc>
              <a:spcAft>
                <a:spcPts val="567"/>
              </a:spcAft>
              <a:buNone/>
              <a:defRPr sz="1600">
                <a:solidFill>
                  <a:srgbClr val="FFFFFF"/>
                </a:solidFill>
              </a:defRPr>
            </a:lvl2pPr>
            <a:lvl3pPr marL="271463" indent="-271463">
              <a:lnSpc>
                <a:spcPct val="90000"/>
              </a:lnSpc>
              <a:spcAft>
                <a:spcPts val="0"/>
              </a:spcAft>
              <a:buNone/>
              <a:tabLst>
                <a:tab pos="271463" algn="l"/>
              </a:tabLst>
              <a:defRPr lang="en-AU" sz="1600" kern="1200" dirty="0" smtClean="0">
                <a:solidFill>
                  <a:srgbClr val="FFFFFF"/>
                </a:solidFill>
                <a:latin typeface="+mn-lt"/>
                <a:ea typeface="+mn-ea"/>
                <a:cs typeface="+mn-cs"/>
              </a:defRPr>
            </a:lvl3pPr>
            <a:lvl4pPr>
              <a:defRPr sz="1600">
                <a:solidFill>
                  <a:srgbClr val="FFFFFF"/>
                </a:solidFill>
              </a:defRPr>
            </a:lvl4pPr>
            <a:lvl5pPr>
              <a:defRPr sz="1600">
                <a:solidFill>
                  <a:srgbClr val="FFFFFF"/>
                </a:solidFill>
              </a:defRPr>
            </a:lvl5pPr>
          </a:lstStyle>
          <a:p>
            <a:pPr lvl="0"/>
            <a:r>
              <a:rPr lang="en-US" smtClean="0"/>
              <a:t>Click to edit Master text styles</a:t>
            </a:r>
          </a:p>
          <a:p>
            <a:pPr lvl="1"/>
            <a:r>
              <a:rPr lang="en-US" smtClean="0"/>
              <a:t>Second level</a:t>
            </a:r>
          </a:p>
          <a:p>
            <a:pPr lvl="2"/>
            <a:r>
              <a:rPr lang="en-US" smtClean="0"/>
              <a:t>Third level</a:t>
            </a:r>
          </a:p>
        </p:txBody>
      </p:sp>
      <p:grpSp>
        <p:nvGrpSpPr>
          <p:cNvPr id="2" name="Group 23"/>
          <p:cNvGrpSpPr/>
          <p:nvPr userDrawn="1"/>
        </p:nvGrpSpPr>
        <p:grpSpPr>
          <a:xfrm>
            <a:off x="608" y="5500319"/>
            <a:ext cx="9167813" cy="996950"/>
            <a:chOff x="608" y="5500319"/>
            <a:chExt cx="9167813" cy="996950"/>
          </a:xfrm>
        </p:grpSpPr>
        <p:grpSp>
          <p:nvGrpSpPr>
            <p:cNvPr id="3" name="Group 22"/>
            <p:cNvGrpSpPr>
              <a:grpSpLocks/>
            </p:cNvGrpSpPr>
            <p:nvPr userDrawn="1"/>
          </p:nvGrpSpPr>
          <p:grpSpPr bwMode="auto">
            <a:xfrm>
              <a:off x="608" y="5500319"/>
              <a:ext cx="9167813" cy="996950"/>
              <a:chOff x="-7938" y="5668963"/>
              <a:chExt cx="9167813" cy="996950"/>
            </a:xfrm>
          </p:grpSpPr>
          <p:sp>
            <p:nvSpPr>
              <p:cNvPr id="63"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dirty="0"/>
              </a:p>
            </p:txBody>
          </p:sp>
          <p:sp>
            <p:nvSpPr>
              <p:cNvPr id="64"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dirty="0"/>
              </a:p>
            </p:txBody>
          </p:sp>
          <p:sp>
            <p:nvSpPr>
              <p:cNvPr id="65"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dirty="0"/>
              </a:p>
            </p:txBody>
          </p:sp>
        </p:grpSp>
        <p:pic>
          <p:nvPicPr>
            <p:cNvPr id="80" name="Picture 78"/>
            <p:cNvPicPr>
              <a:picLocks noChangeAspect="1" noChangeArrowheads="1"/>
            </p:cNvPicPr>
            <p:nvPr userDrawn="1"/>
          </p:nvPicPr>
          <p:blipFill>
            <a:blip r:embed="rId2" cstate="screen"/>
            <a:srcRect/>
            <a:stretch>
              <a:fillRect/>
            </a:stretch>
          </p:blipFill>
          <p:spPr bwMode="auto">
            <a:xfrm>
              <a:off x="8169275" y="5675743"/>
              <a:ext cx="655638" cy="655637"/>
            </a:xfrm>
            <a:prstGeom prst="rect">
              <a:avLst/>
            </a:prstGeom>
            <a:noFill/>
            <a:ln w="9525">
              <a:noFill/>
              <a:miter lim="800000"/>
              <a:headEnd/>
              <a:tailEnd/>
            </a:ln>
          </p:spPr>
        </p:pic>
        <p:grpSp>
          <p:nvGrpSpPr>
            <p:cNvPr id="4" name="Group 19"/>
            <p:cNvGrpSpPr/>
            <p:nvPr userDrawn="1"/>
          </p:nvGrpSpPr>
          <p:grpSpPr>
            <a:xfrm>
              <a:off x="360000" y="5807505"/>
              <a:ext cx="814388" cy="95250"/>
              <a:chOff x="3495675" y="5969000"/>
              <a:chExt cx="814388" cy="95250"/>
            </a:xfrm>
            <a:solidFill>
              <a:schemeClr val="accent1"/>
            </a:solidFill>
          </p:grpSpPr>
          <p:sp>
            <p:nvSpPr>
              <p:cNvPr id="82"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83"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84"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85"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86"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87"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88"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89"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90"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91"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92"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93"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sp>
        <p:nvSpPr>
          <p:cNvPr id="94" name="Text Placeholder 14"/>
          <p:cNvSpPr>
            <a:spLocks noGrp="1"/>
          </p:cNvSpPr>
          <p:nvPr>
            <p:ph type="body" sz="quarter" idx="17"/>
          </p:nvPr>
        </p:nvSpPr>
        <p:spPr>
          <a:xfrm>
            <a:off x="360000" y="5625959"/>
            <a:ext cx="4752000" cy="144000"/>
          </a:xfrm>
        </p:spPr>
        <p:txBody>
          <a:bodyPr anchor="ctr">
            <a:noAutofit/>
          </a:bodyPr>
          <a:lstStyle>
            <a:lvl1pPr>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00" y="1276350"/>
            <a:ext cx="8460000" cy="4555650"/>
          </a:xfrm>
        </p:spPr>
        <p:txBody>
          <a:bodyPr/>
          <a:lstStyle>
            <a:lvl2pPr marL="252000" indent="-250825">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3"/>
          </p:nvPr>
        </p:nvSpPr>
        <p:spPr>
          <a:xfrm>
            <a:off x="360363" y="270000"/>
            <a:ext cx="8460000" cy="893782"/>
          </a:xfrm>
        </p:spPr>
        <p:txBody>
          <a:bodyPr>
            <a:noAutofit/>
          </a:bodyPr>
          <a:lstStyle>
            <a:lvl1pPr marL="0" indent="0">
              <a:lnSpc>
                <a:spcPct val="85000"/>
              </a:lnSpc>
              <a:spcBef>
                <a:spcPts val="0"/>
              </a:spcBef>
              <a:spcAft>
                <a:spcPts val="283"/>
              </a:spcAft>
              <a:buNone/>
              <a:defRPr sz="3600" b="1">
                <a:solidFill>
                  <a:schemeClr val="accent2"/>
                </a:solidFill>
              </a:defRPr>
            </a:lvl1pPr>
            <a:lvl2pPr marL="0" indent="0">
              <a:lnSpc>
                <a:spcPct val="85000"/>
              </a:lnSpc>
              <a:spcBef>
                <a:spcPts val="0"/>
              </a:spcBef>
              <a:buNone/>
              <a:defRPr sz="2200" b="1">
                <a:solidFill>
                  <a:schemeClr val="accent2"/>
                </a:solidFill>
              </a:defRPr>
            </a:lvl2pPr>
            <a:lvl3pPr>
              <a:buNone/>
              <a:defRPr sz="2800">
                <a:solidFill>
                  <a:srgbClr val="00A9CE"/>
                </a:solidFill>
              </a:defRPr>
            </a:lvl3pPr>
            <a:lvl4pPr>
              <a:buNone/>
              <a:defRPr sz="2800">
                <a:solidFill>
                  <a:srgbClr val="00A9CE"/>
                </a:solidFill>
              </a:defRPr>
            </a:lvl4pPr>
            <a:lvl5pPr>
              <a:buNone/>
              <a:defRPr sz="2800">
                <a:solidFill>
                  <a:srgbClr val="00A9CE"/>
                </a:solidFill>
              </a:defRPr>
            </a:lvl5pPr>
          </a:lstStyle>
          <a:p>
            <a:pPr lvl="0"/>
            <a:r>
              <a:rPr lang="en-US" smtClean="0"/>
              <a:t>Click to edit Master text styles</a:t>
            </a:r>
          </a:p>
        </p:txBody>
      </p:sp>
      <p:sp>
        <p:nvSpPr>
          <p:cNvPr id="4" name="Footer Placeholder 4"/>
          <p:cNvSpPr>
            <a:spLocks noGrp="1"/>
          </p:cNvSpPr>
          <p:nvPr>
            <p:ph type="ftr" sz="quarter" idx="14"/>
          </p:nvPr>
        </p:nvSpPr>
        <p:spPr/>
        <p:txBody>
          <a:bodyPr/>
          <a:lstStyle>
            <a:lvl1pPr>
              <a:defRPr/>
            </a:lvl1pPr>
          </a:lstStyle>
          <a:p>
            <a:pPr>
              <a:defRPr/>
            </a:pPr>
            <a:r>
              <a:rPr lang="en-AU" smtClean="0"/>
              <a:t>CSIRO | David Ireland | August 2015</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00" y="1276350"/>
            <a:ext cx="8460000" cy="4555650"/>
          </a:xfrm>
        </p:spPr>
        <p:txBody>
          <a:bodyPr/>
          <a:lstStyle>
            <a:lvl2pPr marL="252000" indent="-250825">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3"/>
          </p:nvPr>
        </p:nvSpPr>
        <p:spPr>
          <a:xfrm>
            <a:off x="360363" y="270000"/>
            <a:ext cx="8460000" cy="893782"/>
          </a:xfrm>
        </p:spPr>
        <p:txBody>
          <a:bodyPr>
            <a:noAutofit/>
          </a:bodyPr>
          <a:lstStyle>
            <a:lvl1pPr marL="0" indent="0">
              <a:lnSpc>
                <a:spcPct val="85000"/>
              </a:lnSpc>
              <a:spcBef>
                <a:spcPts val="0"/>
              </a:spcBef>
              <a:spcAft>
                <a:spcPts val="283"/>
              </a:spcAft>
              <a:buNone/>
              <a:defRPr sz="3600" b="1">
                <a:solidFill>
                  <a:schemeClr val="accent2"/>
                </a:solidFill>
              </a:defRPr>
            </a:lvl1pPr>
            <a:lvl2pPr marL="0" indent="0">
              <a:lnSpc>
                <a:spcPct val="85000"/>
              </a:lnSpc>
              <a:spcBef>
                <a:spcPts val="0"/>
              </a:spcBef>
              <a:buNone/>
              <a:defRPr sz="2200" b="1">
                <a:solidFill>
                  <a:schemeClr val="accent2"/>
                </a:solidFill>
              </a:defRPr>
            </a:lvl2pPr>
            <a:lvl3pPr>
              <a:buNone/>
              <a:defRPr sz="2800">
                <a:solidFill>
                  <a:srgbClr val="00A9CE"/>
                </a:solidFill>
              </a:defRPr>
            </a:lvl3pPr>
            <a:lvl4pPr>
              <a:buNone/>
              <a:defRPr sz="2800">
                <a:solidFill>
                  <a:srgbClr val="00A9CE"/>
                </a:solidFill>
              </a:defRPr>
            </a:lvl4pPr>
            <a:lvl5pPr>
              <a:buNone/>
              <a:defRPr sz="2800">
                <a:solidFill>
                  <a:srgbClr val="00A9CE"/>
                </a:solidFill>
              </a:defRPr>
            </a:lvl5pPr>
          </a:lstStyle>
          <a:p>
            <a:pPr lvl="0"/>
            <a:r>
              <a:rPr lang="en-US" smtClean="0"/>
              <a:t>Click to edit Master text styles</a:t>
            </a:r>
          </a:p>
        </p:txBody>
      </p:sp>
      <p:sp>
        <p:nvSpPr>
          <p:cNvPr id="4" name="Footer Placeholder 4"/>
          <p:cNvSpPr>
            <a:spLocks noGrp="1"/>
          </p:cNvSpPr>
          <p:nvPr>
            <p:ph type="ftr" sz="quarter" idx="14"/>
          </p:nvPr>
        </p:nvSpPr>
        <p:spPr/>
        <p:txBody>
          <a:bodyPr/>
          <a:lstStyle>
            <a:lvl1pPr>
              <a:defRPr/>
            </a:lvl1pPr>
          </a:lstStyle>
          <a:p>
            <a:pPr>
              <a:defRPr/>
            </a:pPr>
            <a:r>
              <a:rPr lang="en-AU" smtClean="0"/>
              <a:t>CSIRO | David Ireland | August 2015</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lternative Title Slide + Collaborator logos">
    <p:bg>
      <p:bgPr>
        <a:solidFill>
          <a:schemeClr val="accent1"/>
        </a:solidFill>
        <a:effectLst/>
      </p:bgPr>
    </p:bg>
    <p:spTree>
      <p:nvGrpSpPr>
        <p:cNvPr id="1" name=""/>
        <p:cNvGrpSpPr/>
        <p:nvPr/>
      </p:nvGrpSpPr>
      <p:grpSpPr>
        <a:xfrm>
          <a:off x="0" y="0"/>
          <a:ext cx="0" cy="0"/>
          <a:chOff x="0" y="0"/>
          <a:chExt cx="0" cy="0"/>
        </a:xfrm>
      </p:grpSpPr>
      <p:grpSp>
        <p:nvGrpSpPr>
          <p:cNvPr id="28" name="Group 27"/>
          <p:cNvGrpSpPr/>
          <p:nvPr userDrawn="1"/>
        </p:nvGrpSpPr>
        <p:grpSpPr>
          <a:xfrm>
            <a:off x="-26988" y="357188"/>
            <a:ext cx="9199469" cy="6500812"/>
            <a:chOff x="-26988" y="357188"/>
            <a:chExt cx="9199469" cy="6500812"/>
          </a:xfrm>
        </p:grpSpPr>
        <p:grpSp>
          <p:nvGrpSpPr>
            <p:cNvPr id="29" name="Group 66"/>
            <p:cNvGrpSpPr>
              <a:grpSpLocks/>
            </p:cNvGrpSpPr>
            <p:nvPr userDrawn="1"/>
          </p:nvGrpSpPr>
          <p:grpSpPr bwMode="auto">
            <a:xfrm>
              <a:off x="-26988" y="357188"/>
              <a:ext cx="9178926" cy="2571750"/>
              <a:chOff x="-17463" y="357188"/>
              <a:chExt cx="9186863" cy="2571750"/>
            </a:xfrm>
          </p:grpSpPr>
          <p:sp>
            <p:nvSpPr>
              <p:cNvPr id="51" name="Freeform 17"/>
              <p:cNvSpPr>
                <a:spLocks/>
              </p:cNvSpPr>
              <p:nvPr userDrawn="1"/>
            </p:nvSpPr>
            <p:spPr bwMode="auto">
              <a:xfrm>
                <a:off x="-17463" y="1971675"/>
                <a:ext cx="9186863" cy="957263"/>
              </a:xfrm>
              <a:custGeom>
                <a:avLst/>
                <a:gdLst>
                  <a:gd name="T0" fmla="*/ 0 w 2880"/>
                  <a:gd name="T1" fmla="*/ 0 h 300"/>
                  <a:gd name="T2" fmla="*/ 372 w 2880"/>
                  <a:gd name="T3" fmla="*/ 0 h 300"/>
                  <a:gd name="T4" fmla="*/ 890 w 2880"/>
                  <a:gd name="T5" fmla="*/ 171 h 300"/>
                  <a:gd name="T6" fmla="*/ 1389 w 2880"/>
                  <a:gd name="T7" fmla="*/ 300 h 300"/>
                  <a:gd name="T8" fmla="*/ 2880 w 2880"/>
                  <a:gd name="T9" fmla="*/ 300 h 300"/>
                </a:gdLst>
                <a:ahLst/>
                <a:cxnLst>
                  <a:cxn ang="0">
                    <a:pos x="T0" y="T1"/>
                  </a:cxn>
                  <a:cxn ang="0">
                    <a:pos x="T2" y="T3"/>
                  </a:cxn>
                  <a:cxn ang="0">
                    <a:pos x="T4" y="T5"/>
                  </a:cxn>
                  <a:cxn ang="0">
                    <a:pos x="T6" y="T7"/>
                  </a:cxn>
                  <a:cxn ang="0">
                    <a:pos x="T8" y="T9"/>
                  </a:cxn>
                </a:cxnLst>
                <a:rect l="0" t="0" r="r" b="b"/>
                <a:pathLst>
                  <a:path w="2880" h="300">
                    <a:moveTo>
                      <a:pt x="0" y="0"/>
                    </a:moveTo>
                    <a:cubicBezTo>
                      <a:pt x="0" y="0"/>
                      <a:pt x="308" y="0"/>
                      <a:pt x="372" y="0"/>
                    </a:cubicBezTo>
                    <a:cubicBezTo>
                      <a:pt x="638" y="0"/>
                      <a:pt x="749" y="91"/>
                      <a:pt x="890" y="171"/>
                    </a:cubicBezTo>
                    <a:cubicBezTo>
                      <a:pt x="1011" y="240"/>
                      <a:pt x="1176" y="300"/>
                      <a:pt x="1389" y="300"/>
                    </a:cubicBezTo>
                    <a:cubicBezTo>
                      <a:pt x="2880" y="300"/>
                      <a:pt x="2880" y="300"/>
                      <a:pt x="2880" y="300"/>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52" name="Freeform 18"/>
              <p:cNvSpPr>
                <a:spLocks/>
              </p:cNvSpPr>
              <p:nvPr userDrawn="1"/>
            </p:nvSpPr>
            <p:spPr bwMode="auto">
              <a:xfrm>
                <a:off x="-17463" y="2449513"/>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53" name="Freeform 19"/>
              <p:cNvSpPr>
                <a:spLocks/>
              </p:cNvSpPr>
              <p:nvPr userDrawn="1"/>
            </p:nvSpPr>
            <p:spPr bwMode="auto">
              <a:xfrm>
                <a:off x="-17463" y="1655763"/>
                <a:ext cx="9186863" cy="954087"/>
              </a:xfrm>
              <a:custGeom>
                <a:avLst/>
                <a:gdLst>
                  <a:gd name="T0" fmla="*/ 0 w 2880"/>
                  <a:gd name="T1" fmla="*/ 0 h 299"/>
                  <a:gd name="T2" fmla="*/ 372 w 2880"/>
                  <a:gd name="T3" fmla="*/ 0 h 299"/>
                  <a:gd name="T4" fmla="*/ 890 w 2880"/>
                  <a:gd name="T5" fmla="*/ 170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0"/>
                    </a:cubicBezTo>
                    <a:cubicBezTo>
                      <a:pt x="1011" y="239"/>
                      <a:pt x="1176" y="299"/>
                      <a:pt x="1389" y="299"/>
                    </a:cubicBezTo>
                    <a:cubicBezTo>
                      <a:pt x="2880" y="299"/>
                      <a:pt x="2880" y="299"/>
                      <a:pt x="2880" y="299"/>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54" name="Freeform 20"/>
              <p:cNvSpPr>
                <a:spLocks/>
              </p:cNvSpPr>
              <p:nvPr userDrawn="1"/>
            </p:nvSpPr>
            <p:spPr bwMode="auto">
              <a:xfrm>
                <a:off x="-17463" y="2130425"/>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1">
                    <a:lumMod val="75000"/>
                  </a:schemeClr>
                </a:solidFill>
                <a:prstDash val="solid"/>
                <a:miter lim="800000"/>
                <a:headEnd/>
                <a:tailEnd/>
              </a:ln>
              <a:extLst/>
            </p:spPr>
            <p:txBody>
              <a:bodyPr/>
              <a:lstStyle/>
              <a:p>
                <a:pPr>
                  <a:defRPr/>
                </a:pPr>
                <a:endParaRPr lang="en-AU" dirty="0"/>
              </a:p>
            </p:txBody>
          </p:sp>
          <p:sp>
            <p:nvSpPr>
              <p:cNvPr id="55" name="Freeform 21"/>
              <p:cNvSpPr>
                <a:spLocks/>
              </p:cNvSpPr>
              <p:nvPr userDrawn="1"/>
            </p:nvSpPr>
            <p:spPr bwMode="auto">
              <a:xfrm>
                <a:off x="-17463" y="1336675"/>
                <a:ext cx="9186863" cy="954088"/>
              </a:xfrm>
              <a:custGeom>
                <a:avLst/>
                <a:gdLst>
                  <a:gd name="T0" fmla="*/ 0 w 2880"/>
                  <a:gd name="T1" fmla="*/ 0 h 299"/>
                  <a:gd name="T2" fmla="*/ 372 w 2880"/>
                  <a:gd name="T3" fmla="*/ 0 h 299"/>
                  <a:gd name="T4" fmla="*/ 890 w 2880"/>
                  <a:gd name="T5" fmla="*/ 171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1"/>
                    </a:cubicBezTo>
                    <a:cubicBezTo>
                      <a:pt x="1011" y="239"/>
                      <a:pt x="1176" y="299"/>
                      <a:pt x="1389" y="299"/>
                    </a:cubicBezTo>
                    <a:cubicBezTo>
                      <a:pt x="2880" y="299"/>
                      <a:pt x="2880" y="299"/>
                      <a:pt x="2880" y="299"/>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56" name="Freeform 22"/>
              <p:cNvSpPr>
                <a:spLocks/>
              </p:cNvSpPr>
              <p:nvPr userDrawn="1"/>
            </p:nvSpPr>
            <p:spPr bwMode="auto">
              <a:xfrm>
                <a:off x="-17463" y="1811338"/>
                <a:ext cx="9186863" cy="479425"/>
              </a:xfrm>
              <a:custGeom>
                <a:avLst/>
                <a:gdLst>
                  <a:gd name="T0" fmla="*/ 2880 w 2880"/>
                  <a:gd name="T1" fmla="*/ 0 h 150"/>
                  <a:gd name="T2" fmla="*/ 1202 w 2880"/>
                  <a:gd name="T3" fmla="*/ 0 h 150"/>
                  <a:gd name="T4" fmla="*/ 890 w 2880"/>
                  <a:gd name="T5" fmla="*/ 22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2"/>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57" name="Freeform 23"/>
              <p:cNvSpPr>
                <a:spLocks/>
              </p:cNvSpPr>
              <p:nvPr userDrawn="1"/>
            </p:nvSpPr>
            <p:spPr bwMode="auto">
              <a:xfrm>
                <a:off x="-17463" y="357188"/>
                <a:ext cx="9186863" cy="957262"/>
              </a:xfrm>
              <a:custGeom>
                <a:avLst/>
                <a:gdLst>
                  <a:gd name="T0" fmla="*/ 2880 w 2880"/>
                  <a:gd name="T1" fmla="*/ 300 h 300"/>
                  <a:gd name="T2" fmla="*/ 2501 w 2880"/>
                  <a:gd name="T3" fmla="*/ 300 h 300"/>
                  <a:gd name="T4" fmla="*/ 1984 w 2880"/>
                  <a:gd name="T5" fmla="*/ 129 h 300"/>
                  <a:gd name="T6" fmla="*/ 1485 w 2880"/>
                  <a:gd name="T7" fmla="*/ 0 h 300"/>
                  <a:gd name="T8" fmla="*/ 0 w 2880"/>
                  <a:gd name="T9" fmla="*/ 0 h 300"/>
                </a:gdLst>
                <a:ahLst/>
                <a:cxnLst>
                  <a:cxn ang="0">
                    <a:pos x="T0" y="T1"/>
                  </a:cxn>
                  <a:cxn ang="0">
                    <a:pos x="T2" y="T3"/>
                  </a:cxn>
                  <a:cxn ang="0">
                    <a:pos x="T4" y="T5"/>
                  </a:cxn>
                  <a:cxn ang="0">
                    <a:pos x="T6" y="T7"/>
                  </a:cxn>
                  <a:cxn ang="0">
                    <a:pos x="T8" y="T9"/>
                  </a:cxn>
                </a:cxnLst>
                <a:rect l="0" t="0" r="r" b="b"/>
                <a:pathLst>
                  <a:path w="2880" h="300">
                    <a:moveTo>
                      <a:pt x="2880" y="300"/>
                    </a:moveTo>
                    <a:cubicBezTo>
                      <a:pt x="2880" y="300"/>
                      <a:pt x="2565" y="300"/>
                      <a:pt x="2501" y="300"/>
                    </a:cubicBezTo>
                    <a:cubicBezTo>
                      <a:pt x="2236" y="300"/>
                      <a:pt x="2124" y="209"/>
                      <a:pt x="1984" y="129"/>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58" name="Freeform 24"/>
              <p:cNvSpPr>
                <a:spLocks/>
              </p:cNvSpPr>
              <p:nvPr userDrawn="1"/>
            </p:nvSpPr>
            <p:spPr bwMode="auto">
              <a:xfrm>
                <a:off x="-17463" y="357188"/>
                <a:ext cx="9186863" cy="477837"/>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59" name="Freeform 25"/>
              <p:cNvSpPr>
                <a:spLocks/>
              </p:cNvSpPr>
              <p:nvPr userDrawn="1"/>
            </p:nvSpPr>
            <p:spPr bwMode="auto">
              <a:xfrm>
                <a:off x="-17463" y="676275"/>
                <a:ext cx="9186863" cy="954088"/>
              </a:xfrm>
              <a:custGeom>
                <a:avLst/>
                <a:gdLst>
                  <a:gd name="T0" fmla="*/ 2880 w 2880"/>
                  <a:gd name="T1" fmla="*/ 299 h 299"/>
                  <a:gd name="T2" fmla="*/ 2501 w 2880"/>
                  <a:gd name="T3" fmla="*/ 299 h 299"/>
                  <a:gd name="T4" fmla="*/ 1984 w 2880"/>
                  <a:gd name="T5" fmla="*/ 129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9"/>
                    </a:cubicBezTo>
                    <a:cubicBezTo>
                      <a:pt x="1863" y="60"/>
                      <a:pt x="1698" y="0"/>
                      <a:pt x="1485" y="0"/>
                    </a:cubicBezTo>
                    <a:cubicBezTo>
                      <a:pt x="0" y="0"/>
                      <a:pt x="0" y="0"/>
                      <a:pt x="0" y="0"/>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60" name="Freeform 26"/>
              <p:cNvSpPr>
                <a:spLocks/>
              </p:cNvSpPr>
              <p:nvPr userDrawn="1"/>
            </p:nvSpPr>
            <p:spPr bwMode="auto">
              <a:xfrm>
                <a:off x="-17463" y="676275"/>
                <a:ext cx="9186863" cy="477838"/>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1">
                    <a:lumMod val="75000"/>
                  </a:schemeClr>
                </a:solidFill>
                <a:prstDash val="solid"/>
                <a:miter lim="800000"/>
                <a:headEnd/>
                <a:tailEnd/>
              </a:ln>
              <a:extLst/>
            </p:spPr>
            <p:txBody>
              <a:bodyPr/>
              <a:lstStyle/>
              <a:p>
                <a:pPr>
                  <a:defRPr/>
                </a:pPr>
                <a:endParaRPr lang="en-AU" dirty="0"/>
              </a:p>
            </p:txBody>
          </p:sp>
          <p:sp>
            <p:nvSpPr>
              <p:cNvPr id="61" name="Freeform 27"/>
              <p:cNvSpPr>
                <a:spLocks/>
              </p:cNvSpPr>
              <p:nvPr userDrawn="1"/>
            </p:nvSpPr>
            <p:spPr bwMode="auto">
              <a:xfrm>
                <a:off x="-17463" y="995363"/>
                <a:ext cx="9186863" cy="954087"/>
              </a:xfrm>
              <a:custGeom>
                <a:avLst/>
                <a:gdLst>
                  <a:gd name="T0" fmla="*/ 2880 w 2880"/>
                  <a:gd name="T1" fmla="*/ 299 h 299"/>
                  <a:gd name="T2" fmla="*/ 2501 w 2880"/>
                  <a:gd name="T3" fmla="*/ 299 h 299"/>
                  <a:gd name="T4" fmla="*/ 1984 w 2880"/>
                  <a:gd name="T5" fmla="*/ 128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8"/>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62" name="Freeform 28"/>
              <p:cNvSpPr>
                <a:spLocks/>
              </p:cNvSpPr>
              <p:nvPr userDrawn="1"/>
            </p:nvSpPr>
            <p:spPr bwMode="auto">
              <a:xfrm>
                <a:off x="-17463" y="995363"/>
                <a:ext cx="9186863" cy="474662"/>
              </a:xfrm>
              <a:custGeom>
                <a:avLst/>
                <a:gdLst>
                  <a:gd name="T0" fmla="*/ 0 w 2880"/>
                  <a:gd name="T1" fmla="*/ 149 h 149"/>
                  <a:gd name="T2" fmla="*/ 1672 w 2880"/>
                  <a:gd name="T3" fmla="*/ 149 h 149"/>
                  <a:gd name="T4" fmla="*/ 1984 w 2880"/>
                  <a:gd name="T5" fmla="*/ 128 h 149"/>
                  <a:gd name="T6" fmla="*/ 2507 w 2880"/>
                  <a:gd name="T7" fmla="*/ 0 h 149"/>
                  <a:gd name="T8" fmla="*/ 2880 w 2880"/>
                  <a:gd name="T9" fmla="*/ 0 h 149"/>
                </a:gdLst>
                <a:ahLst/>
                <a:cxnLst>
                  <a:cxn ang="0">
                    <a:pos x="T0" y="T1"/>
                  </a:cxn>
                  <a:cxn ang="0">
                    <a:pos x="T2" y="T3"/>
                  </a:cxn>
                  <a:cxn ang="0">
                    <a:pos x="T4" y="T5"/>
                  </a:cxn>
                  <a:cxn ang="0">
                    <a:pos x="T6" y="T7"/>
                  </a:cxn>
                  <a:cxn ang="0">
                    <a:pos x="T8" y="T9"/>
                  </a:cxn>
                </a:cxnLst>
                <a:rect l="0" t="0" r="r" b="b"/>
                <a:pathLst>
                  <a:path w="2880" h="149">
                    <a:moveTo>
                      <a:pt x="0" y="149"/>
                    </a:moveTo>
                    <a:cubicBezTo>
                      <a:pt x="1672" y="149"/>
                      <a:pt x="1672" y="149"/>
                      <a:pt x="1672" y="149"/>
                    </a:cubicBezTo>
                    <a:cubicBezTo>
                      <a:pt x="1875" y="149"/>
                      <a:pt x="1941" y="145"/>
                      <a:pt x="1984" y="128"/>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dirty="0"/>
              </a:p>
            </p:txBody>
          </p:sp>
        </p:grpSp>
        <p:grpSp>
          <p:nvGrpSpPr>
            <p:cNvPr id="30" name="Group 29"/>
            <p:cNvGrpSpPr/>
            <p:nvPr userDrawn="1"/>
          </p:nvGrpSpPr>
          <p:grpSpPr>
            <a:xfrm>
              <a:off x="1497" y="5500319"/>
              <a:ext cx="9170984" cy="1357681"/>
              <a:chOff x="1497" y="5500319"/>
              <a:chExt cx="9170984" cy="1357681"/>
            </a:xfrm>
          </p:grpSpPr>
          <p:sp>
            <p:nvSpPr>
              <p:cNvPr id="31" name="Rectangle 30"/>
              <p:cNvSpPr/>
              <p:nvPr userDrawn="1"/>
            </p:nvSpPr>
            <p:spPr>
              <a:xfrm>
                <a:off x="1497" y="5940320"/>
                <a:ext cx="9158377" cy="91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p>
            </p:txBody>
          </p:sp>
          <p:grpSp>
            <p:nvGrpSpPr>
              <p:cNvPr id="32" name="Group 31"/>
              <p:cNvGrpSpPr/>
              <p:nvPr userDrawn="1"/>
            </p:nvGrpSpPr>
            <p:grpSpPr>
              <a:xfrm>
                <a:off x="1497" y="5500319"/>
                <a:ext cx="9170984" cy="996231"/>
                <a:chOff x="1497" y="5500319"/>
                <a:chExt cx="9170984" cy="996231"/>
              </a:xfrm>
            </p:grpSpPr>
            <p:sp>
              <p:nvSpPr>
                <p:cNvPr id="47" name="Freeform 7"/>
                <p:cNvSpPr>
                  <a:spLocks noEditPoints="1"/>
                </p:cNvSpPr>
                <p:nvPr userDrawn="1"/>
              </p:nvSpPr>
              <p:spPr bwMode="auto">
                <a:xfrm>
                  <a:off x="1497" y="5563679"/>
                  <a:ext cx="9170984" cy="932871"/>
                </a:xfrm>
                <a:custGeom>
                  <a:avLst/>
                  <a:gdLst/>
                  <a:ahLst/>
                  <a:cxnLst>
                    <a:cxn ang="0">
                      <a:pos x="2313" y="117"/>
                    </a:cxn>
                    <a:cxn ang="0">
                      <a:pos x="0" y="117"/>
                    </a:cxn>
                    <a:cxn ang="0">
                      <a:pos x="0" y="137"/>
                    </a:cxn>
                    <a:cxn ang="0">
                      <a:pos x="2030" y="137"/>
                    </a:cxn>
                    <a:cxn ang="0">
                      <a:pos x="2313" y="117"/>
                    </a:cxn>
                    <a:cxn ang="0">
                      <a:pos x="2880" y="0"/>
                    </a:cxn>
                    <a:cxn ang="0">
                      <a:pos x="2880" y="0"/>
                    </a:cxn>
                    <a:cxn ang="0">
                      <a:pos x="2880" y="117"/>
                    </a:cxn>
                    <a:cxn ang="0">
                      <a:pos x="2313" y="117"/>
                    </a:cxn>
                    <a:cxn ang="0">
                      <a:pos x="2784" y="293"/>
                    </a:cxn>
                    <a:cxn ang="0">
                      <a:pos x="2880" y="293"/>
                    </a:cxn>
                    <a:cxn ang="0">
                      <a:pos x="2880" y="0"/>
                    </a:cxn>
                  </a:cxnLst>
                  <a:rect l="0" t="0" r="r" b="b"/>
                  <a:pathLst>
                    <a:path w="2880" h="293">
                      <a:moveTo>
                        <a:pt x="2313" y="117"/>
                      </a:moveTo>
                      <a:cubicBezTo>
                        <a:pt x="0" y="117"/>
                        <a:pt x="0" y="117"/>
                        <a:pt x="0" y="117"/>
                      </a:cubicBezTo>
                      <a:cubicBezTo>
                        <a:pt x="0" y="137"/>
                        <a:pt x="0" y="137"/>
                        <a:pt x="0" y="137"/>
                      </a:cubicBezTo>
                      <a:cubicBezTo>
                        <a:pt x="2030" y="137"/>
                        <a:pt x="2030" y="137"/>
                        <a:pt x="2030" y="137"/>
                      </a:cubicBezTo>
                      <a:cubicBezTo>
                        <a:pt x="2214" y="137"/>
                        <a:pt x="2274" y="132"/>
                        <a:pt x="2313" y="117"/>
                      </a:cubicBezTo>
                      <a:moveTo>
                        <a:pt x="2880" y="0"/>
                      </a:moveTo>
                      <a:cubicBezTo>
                        <a:pt x="2880" y="0"/>
                        <a:pt x="2880" y="0"/>
                        <a:pt x="2880" y="0"/>
                      </a:cubicBezTo>
                      <a:cubicBezTo>
                        <a:pt x="2880" y="117"/>
                        <a:pt x="2880" y="117"/>
                        <a:pt x="2880" y="117"/>
                      </a:cubicBezTo>
                      <a:cubicBezTo>
                        <a:pt x="2313" y="117"/>
                        <a:pt x="2313" y="117"/>
                        <a:pt x="2313" y="117"/>
                      </a:cubicBezTo>
                      <a:cubicBezTo>
                        <a:pt x="2411" y="197"/>
                        <a:pt x="2542" y="293"/>
                        <a:pt x="2784" y="293"/>
                      </a:cubicBezTo>
                      <a:cubicBezTo>
                        <a:pt x="2842" y="293"/>
                        <a:pt x="2880" y="293"/>
                        <a:pt x="2880" y="293"/>
                      </a:cubicBezTo>
                      <a:cubicBezTo>
                        <a:pt x="2880" y="0"/>
                        <a:pt x="2880" y="0"/>
                        <a:pt x="2880" y="0"/>
                      </a:cubicBezTo>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48" name="Freeform 8"/>
                <p:cNvSpPr>
                  <a:spLocks noEditPoints="1"/>
                </p:cNvSpPr>
                <p:nvPr userDrawn="1"/>
              </p:nvSpPr>
              <p:spPr bwMode="auto">
                <a:xfrm>
                  <a:off x="1497" y="5500319"/>
                  <a:ext cx="9170984" cy="435430"/>
                </a:xfrm>
                <a:custGeom>
                  <a:avLst/>
                  <a:gdLst/>
                  <a:ahLst/>
                  <a:cxnLst>
                    <a:cxn ang="0">
                      <a:pos x="2880" y="20"/>
                    </a:cxn>
                    <a:cxn ang="0">
                      <a:pos x="2789" y="20"/>
                    </a:cxn>
                    <a:cxn ang="0">
                      <a:pos x="2313" y="137"/>
                    </a:cxn>
                    <a:cxn ang="0">
                      <a:pos x="2313" y="137"/>
                    </a:cxn>
                    <a:cxn ang="0">
                      <a:pos x="2880" y="137"/>
                    </a:cxn>
                    <a:cxn ang="0">
                      <a:pos x="2880" y="20"/>
                    </a:cxn>
                    <a:cxn ang="0">
                      <a:pos x="1860" y="0"/>
                    </a:cxn>
                    <a:cxn ang="0">
                      <a:pos x="0" y="0"/>
                    </a:cxn>
                    <a:cxn ang="0">
                      <a:pos x="0" y="137"/>
                    </a:cxn>
                    <a:cxn ang="0">
                      <a:pos x="2313" y="137"/>
                    </a:cxn>
                    <a:cxn ang="0">
                      <a:pos x="2313" y="137"/>
                    </a:cxn>
                    <a:cxn ang="0">
                      <a:pos x="2313" y="137"/>
                    </a:cxn>
                    <a:cxn ang="0">
                      <a:pos x="2313" y="137"/>
                    </a:cxn>
                    <a:cxn ang="0">
                      <a:pos x="1860" y="0"/>
                    </a:cxn>
                  </a:cxnLst>
                  <a:rect l="0" t="0" r="r" b="b"/>
                  <a:pathLst>
                    <a:path w="2880" h="137">
                      <a:moveTo>
                        <a:pt x="2880" y="20"/>
                      </a:moveTo>
                      <a:cubicBezTo>
                        <a:pt x="2789" y="20"/>
                        <a:pt x="2789" y="20"/>
                        <a:pt x="2789" y="20"/>
                      </a:cubicBezTo>
                      <a:cubicBezTo>
                        <a:pt x="2500" y="20"/>
                        <a:pt x="2393" y="107"/>
                        <a:pt x="2313" y="137"/>
                      </a:cubicBezTo>
                      <a:cubicBezTo>
                        <a:pt x="2313" y="137"/>
                        <a:pt x="2313" y="137"/>
                        <a:pt x="2313" y="137"/>
                      </a:cubicBezTo>
                      <a:cubicBezTo>
                        <a:pt x="2880" y="137"/>
                        <a:pt x="2880" y="137"/>
                        <a:pt x="2880" y="137"/>
                      </a:cubicBezTo>
                      <a:cubicBezTo>
                        <a:pt x="2880" y="20"/>
                        <a:pt x="2880" y="20"/>
                        <a:pt x="2880" y="20"/>
                      </a:cubicBezTo>
                      <a:moveTo>
                        <a:pt x="1860" y="0"/>
                      </a:moveTo>
                      <a:cubicBezTo>
                        <a:pt x="0" y="0"/>
                        <a:pt x="0" y="0"/>
                        <a:pt x="0" y="0"/>
                      </a:cubicBezTo>
                      <a:cubicBezTo>
                        <a:pt x="0" y="137"/>
                        <a:pt x="0" y="137"/>
                        <a:pt x="0" y="137"/>
                      </a:cubicBezTo>
                      <a:cubicBezTo>
                        <a:pt x="2313" y="137"/>
                        <a:pt x="2313" y="137"/>
                        <a:pt x="2313" y="137"/>
                      </a:cubicBezTo>
                      <a:cubicBezTo>
                        <a:pt x="2313" y="137"/>
                        <a:pt x="2313" y="137"/>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49" name="Freeform 9"/>
                <p:cNvSpPr>
                  <a:spLocks/>
                </p:cNvSpPr>
                <p:nvPr userDrawn="1"/>
              </p:nvSpPr>
              <p:spPr bwMode="auto">
                <a:xfrm>
                  <a:off x="1497" y="5563679"/>
                  <a:ext cx="7365906" cy="432734"/>
                </a:xfrm>
                <a:custGeom>
                  <a:avLst/>
                  <a:gdLst/>
                  <a:ahLst/>
                  <a:cxnLst>
                    <a:cxn ang="0">
                      <a:pos x="2313" y="117"/>
                    </a:cxn>
                    <a:cxn ang="0">
                      <a:pos x="1860" y="0"/>
                    </a:cxn>
                    <a:cxn ang="0">
                      <a:pos x="0" y="0"/>
                    </a:cxn>
                    <a:cxn ang="0">
                      <a:pos x="0" y="136"/>
                    </a:cxn>
                    <a:cxn ang="0">
                      <a:pos x="2030" y="136"/>
                    </a:cxn>
                    <a:cxn ang="0">
                      <a:pos x="2313" y="117"/>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50" name="Freeform 10"/>
                <p:cNvSpPr>
                  <a:spLocks/>
                </p:cNvSpPr>
                <p:nvPr userDrawn="1"/>
              </p:nvSpPr>
              <p:spPr bwMode="auto">
                <a:xfrm>
                  <a:off x="7367402" y="5563679"/>
                  <a:ext cx="1805078" cy="869511"/>
                </a:xfrm>
                <a:custGeom>
                  <a:avLst/>
                  <a:gdLst/>
                  <a:ahLst/>
                  <a:cxnLst>
                    <a:cxn ang="0">
                      <a:pos x="476" y="0"/>
                    </a:cxn>
                    <a:cxn ang="0">
                      <a:pos x="0" y="117"/>
                    </a:cxn>
                    <a:cxn ang="0">
                      <a:pos x="471" y="273"/>
                    </a:cxn>
                    <a:cxn ang="0">
                      <a:pos x="567" y="273"/>
                    </a:cxn>
                    <a:cxn ang="0">
                      <a:pos x="567" y="0"/>
                    </a:cxn>
                    <a:cxn ang="0">
                      <a:pos x="476" y="0"/>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pic>
            <p:nvPicPr>
              <p:cNvPr id="33"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34" name="Group 19"/>
              <p:cNvGrpSpPr/>
              <p:nvPr userDrawn="1"/>
            </p:nvGrpSpPr>
            <p:grpSpPr>
              <a:xfrm>
                <a:off x="360000" y="5807505"/>
                <a:ext cx="814388" cy="95250"/>
                <a:chOff x="3495675" y="5969000"/>
                <a:chExt cx="814388" cy="95250"/>
              </a:xfrm>
              <a:solidFill>
                <a:schemeClr val="accent1"/>
              </a:solidFill>
            </p:grpSpPr>
            <p:sp>
              <p:nvSpPr>
                <p:cNvPr id="35"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36"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37"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38"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39"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40"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41"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42"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43"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44"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45"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46"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grpSp>
      <p:sp>
        <p:nvSpPr>
          <p:cNvPr id="2" name="Title 1"/>
          <p:cNvSpPr>
            <a:spLocks noGrp="1"/>
          </p:cNvSpPr>
          <p:nvPr>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smtClean="0"/>
              <a:t>Click to edit Master title style</a:t>
            </a:r>
            <a:endParaRPr lang="en-AU" dirty="0"/>
          </a:p>
        </p:txBody>
      </p:sp>
      <p:sp>
        <p:nvSpPr>
          <p:cNvPr id="3" name="Subtitle 2"/>
          <p:cNvSpPr>
            <a:spLocks noGrp="1"/>
          </p:cNvSpPr>
          <p:nvPr>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sp>
        <p:nvSpPr>
          <p:cNvPr id="27" name="Text Placeholder 14"/>
          <p:cNvSpPr>
            <a:spLocks noGrp="1"/>
          </p:cNvSpPr>
          <p:nvPr>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smtClean="0"/>
              <a:t>Click to edit Master text styles</a:t>
            </a:r>
          </a:p>
        </p:txBody>
      </p:sp>
    </p:spTree>
    <p:extLst>
      <p:ext uri="{BB962C8B-B14F-4D97-AF65-F5344CB8AC3E}">
        <p14:creationId xmlns:p14="http://schemas.microsoft.com/office/powerpoint/2010/main" val="36379679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solidFill>
        <a:effectLst/>
      </p:bgPr>
    </p:bg>
    <p:spTree>
      <p:nvGrpSpPr>
        <p:cNvPr id="1" name=""/>
        <p:cNvGrpSpPr/>
        <p:nvPr/>
      </p:nvGrpSpPr>
      <p:grpSpPr>
        <a:xfrm>
          <a:off x="0" y="0"/>
          <a:ext cx="0" cy="0"/>
          <a:chOff x="0" y="0"/>
          <a:chExt cx="0" cy="0"/>
        </a:xfrm>
      </p:grpSpPr>
      <p:grpSp>
        <p:nvGrpSpPr>
          <p:cNvPr id="29" name="Group 28"/>
          <p:cNvGrpSpPr/>
          <p:nvPr userDrawn="1"/>
        </p:nvGrpSpPr>
        <p:grpSpPr>
          <a:xfrm>
            <a:off x="608" y="5500319"/>
            <a:ext cx="9167813" cy="996950"/>
            <a:chOff x="608" y="5500319"/>
            <a:chExt cx="9167813" cy="996950"/>
          </a:xfrm>
        </p:grpSpPr>
        <p:grpSp>
          <p:nvGrpSpPr>
            <p:cNvPr id="43"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dirty="0"/>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dirty="0"/>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dirty="0"/>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4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sp>
        <p:nvSpPr>
          <p:cNvPr id="2" name="Title 1"/>
          <p:cNvSpPr>
            <a:spLocks noGrp="1"/>
          </p:cNvSpPr>
          <p:nvPr userDrawn="1">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smtClean="0"/>
              <a:t>Click to edit Master title style</a:t>
            </a:r>
            <a:endParaRPr lang="en-AU" dirty="0"/>
          </a:p>
        </p:txBody>
      </p:sp>
      <p:sp>
        <p:nvSpPr>
          <p:cNvPr id="3" name="Subtitle 2"/>
          <p:cNvSpPr>
            <a:spLocks noGrp="1"/>
          </p:cNvSpPr>
          <p:nvPr userDrawn="1">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sp>
        <p:nvSpPr>
          <p:cNvPr id="27" name="Text Placeholder 14"/>
          <p:cNvSpPr>
            <a:spLocks noGrp="1"/>
          </p:cNvSpPr>
          <p:nvPr userDrawn="1">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smtClean="0"/>
              <a:t>Click to edit Master text styles</a:t>
            </a:r>
          </a:p>
        </p:txBody>
      </p:sp>
    </p:spTree>
    <p:extLst>
      <p:ext uri="{BB962C8B-B14F-4D97-AF65-F5344CB8AC3E}">
        <p14:creationId xmlns:p14="http://schemas.microsoft.com/office/powerpoint/2010/main" val="17759787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lternative Title Slide">
    <p:bg>
      <p:bgPr>
        <a:solidFill>
          <a:schemeClr val="accent1"/>
        </a:solidFill>
        <a:effectLst/>
      </p:bgPr>
    </p:bg>
    <p:spTree>
      <p:nvGrpSpPr>
        <p:cNvPr id="1" name=""/>
        <p:cNvGrpSpPr/>
        <p:nvPr/>
      </p:nvGrpSpPr>
      <p:grpSpPr>
        <a:xfrm>
          <a:off x="0" y="0"/>
          <a:ext cx="0" cy="0"/>
          <a:chOff x="0" y="0"/>
          <a:chExt cx="0" cy="0"/>
        </a:xfrm>
      </p:grpSpPr>
      <p:grpSp>
        <p:nvGrpSpPr>
          <p:cNvPr id="28" name="Group 27"/>
          <p:cNvGrpSpPr/>
          <p:nvPr userDrawn="1"/>
        </p:nvGrpSpPr>
        <p:grpSpPr>
          <a:xfrm>
            <a:off x="-26988" y="357188"/>
            <a:ext cx="9195409" cy="6140081"/>
            <a:chOff x="-26988" y="357188"/>
            <a:chExt cx="9195409" cy="6140081"/>
          </a:xfrm>
        </p:grpSpPr>
        <p:grpSp>
          <p:nvGrpSpPr>
            <p:cNvPr id="29" name="Group 28"/>
            <p:cNvGrpSpPr/>
            <p:nvPr userDrawn="1"/>
          </p:nvGrpSpPr>
          <p:grpSpPr>
            <a:xfrm>
              <a:off x="608" y="5500319"/>
              <a:ext cx="9167813" cy="996950"/>
              <a:chOff x="608" y="5500319"/>
              <a:chExt cx="9167813" cy="996950"/>
            </a:xfrm>
          </p:grpSpPr>
          <p:grpSp>
            <p:nvGrpSpPr>
              <p:cNvPr id="43"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dirty="0"/>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dirty="0"/>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dirty="0"/>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4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grpSp>
          <p:nvGrpSpPr>
            <p:cNvPr id="30" name="Group 66"/>
            <p:cNvGrpSpPr>
              <a:grpSpLocks/>
            </p:cNvGrpSpPr>
            <p:nvPr userDrawn="1"/>
          </p:nvGrpSpPr>
          <p:grpSpPr bwMode="auto">
            <a:xfrm>
              <a:off x="-26988" y="357188"/>
              <a:ext cx="9178926" cy="2571750"/>
              <a:chOff x="-17463" y="357188"/>
              <a:chExt cx="9186863" cy="2571750"/>
            </a:xfrm>
          </p:grpSpPr>
          <p:sp>
            <p:nvSpPr>
              <p:cNvPr id="31" name="Freeform 17"/>
              <p:cNvSpPr>
                <a:spLocks/>
              </p:cNvSpPr>
              <p:nvPr userDrawn="1"/>
            </p:nvSpPr>
            <p:spPr bwMode="auto">
              <a:xfrm>
                <a:off x="-17463" y="1971675"/>
                <a:ext cx="9186863" cy="957263"/>
              </a:xfrm>
              <a:custGeom>
                <a:avLst/>
                <a:gdLst>
                  <a:gd name="T0" fmla="*/ 0 w 2880"/>
                  <a:gd name="T1" fmla="*/ 0 h 300"/>
                  <a:gd name="T2" fmla="*/ 372 w 2880"/>
                  <a:gd name="T3" fmla="*/ 0 h 300"/>
                  <a:gd name="T4" fmla="*/ 890 w 2880"/>
                  <a:gd name="T5" fmla="*/ 171 h 300"/>
                  <a:gd name="T6" fmla="*/ 1389 w 2880"/>
                  <a:gd name="T7" fmla="*/ 300 h 300"/>
                  <a:gd name="T8" fmla="*/ 2880 w 2880"/>
                  <a:gd name="T9" fmla="*/ 300 h 300"/>
                </a:gdLst>
                <a:ahLst/>
                <a:cxnLst>
                  <a:cxn ang="0">
                    <a:pos x="T0" y="T1"/>
                  </a:cxn>
                  <a:cxn ang="0">
                    <a:pos x="T2" y="T3"/>
                  </a:cxn>
                  <a:cxn ang="0">
                    <a:pos x="T4" y="T5"/>
                  </a:cxn>
                  <a:cxn ang="0">
                    <a:pos x="T6" y="T7"/>
                  </a:cxn>
                  <a:cxn ang="0">
                    <a:pos x="T8" y="T9"/>
                  </a:cxn>
                </a:cxnLst>
                <a:rect l="0" t="0" r="r" b="b"/>
                <a:pathLst>
                  <a:path w="2880" h="300">
                    <a:moveTo>
                      <a:pt x="0" y="0"/>
                    </a:moveTo>
                    <a:cubicBezTo>
                      <a:pt x="0" y="0"/>
                      <a:pt x="308" y="0"/>
                      <a:pt x="372" y="0"/>
                    </a:cubicBezTo>
                    <a:cubicBezTo>
                      <a:pt x="638" y="0"/>
                      <a:pt x="749" y="91"/>
                      <a:pt x="890" y="171"/>
                    </a:cubicBezTo>
                    <a:cubicBezTo>
                      <a:pt x="1011" y="240"/>
                      <a:pt x="1176" y="300"/>
                      <a:pt x="1389" y="300"/>
                    </a:cubicBezTo>
                    <a:cubicBezTo>
                      <a:pt x="2880" y="300"/>
                      <a:pt x="2880" y="300"/>
                      <a:pt x="2880" y="300"/>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32" name="Freeform 18"/>
              <p:cNvSpPr>
                <a:spLocks/>
              </p:cNvSpPr>
              <p:nvPr userDrawn="1"/>
            </p:nvSpPr>
            <p:spPr bwMode="auto">
              <a:xfrm>
                <a:off x="-17463" y="2449513"/>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33" name="Freeform 19"/>
              <p:cNvSpPr>
                <a:spLocks/>
              </p:cNvSpPr>
              <p:nvPr userDrawn="1"/>
            </p:nvSpPr>
            <p:spPr bwMode="auto">
              <a:xfrm>
                <a:off x="-17463" y="1655763"/>
                <a:ext cx="9186863" cy="954087"/>
              </a:xfrm>
              <a:custGeom>
                <a:avLst/>
                <a:gdLst>
                  <a:gd name="T0" fmla="*/ 0 w 2880"/>
                  <a:gd name="T1" fmla="*/ 0 h 299"/>
                  <a:gd name="T2" fmla="*/ 372 w 2880"/>
                  <a:gd name="T3" fmla="*/ 0 h 299"/>
                  <a:gd name="T4" fmla="*/ 890 w 2880"/>
                  <a:gd name="T5" fmla="*/ 170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0"/>
                    </a:cubicBezTo>
                    <a:cubicBezTo>
                      <a:pt x="1011" y="239"/>
                      <a:pt x="1176" y="299"/>
                      <a:pt x="1389" y="299"/>
                    </a:cubicBezTo>
                    <a:cubicBezTo>
                      <a:pt x="2880" y="299"/>
                      <a:pt x="2880" y="299"/>
                      <a:pt x="2880" y="299"/>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34" name="Freeform 20"/>
              <p:cNvSpPr>
                <a:spLocks/>
              </p:cNvSpPr>
              <p:nvPr userDrawn="1"/>
            </p:nvSpPr>
            <p:spPr bwMode="auto">
              <a:xfrm>
                <a:off x="-17463" y="2130425"/>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1">
                    <a:lumMod val="75000"/>
                  </a:schemeClr>
                </a:solidFill>
                <a:prstDash val="solid"/>
                <a:miter lim="800000"/>
                <a:headEnd/>
                <a:tailEnd/>
              </a:ln>
              <a:extLst/>
            </p:spPr>
            <p:txBody>
              <a:bodyPr/>
              <a:lstStyle/>
              <a:p>
                <a:pPr>
                  <a:defRPr/>
                </a:pPr>
                <a:endParaRPr lang="en-AU" dirty="0"/>
              </a:p>
            </p:txBody>
          </p:sp>
          <p:sp>
            <p:nvSpPr>
              <p:cNvPr id="35" name="Freeform 21"/>
              <p:cNvSpPr>
                <a:spLocks/>
              </p:cNvSpPr>
              <p:nvPr userDrawn="1"/>
            </p:nvSpPr>
            <p:spPr bwMode="auto">
              <a:xfrm>
                <a:off x="-17463" y="1336675"/>
                <a:ext cx="9186863" cy="954088"/>
              </a:xfrm>
              <a:custGeom>
                <a:avLst/>
                <a:gdLst>
                  <a:gd name="T0" fmla="*/ 0 w 2880"/>
                  <a:gd name="T1" fmla="*/ 0 h 299"/>
                  <a:gd name="T2" fmla="*/ 372 w 2880"/>
                  <a:gd name="T3" fmla="*/ 0 h 299"/>
                  <a:gd name="T4" fmla="*/ 890 w 2880"/>
                  <a:gd name="T5" fmla="*/ 171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1"/>
                    </a:cubicBezTo>
                    <a:cubicBezTo>
                      <a:pt x="1011" y="239"/>
                      <a:pt x="1176" y="299"/>
                      <a:pt x="1389" y="299"/>
                    </a:cubicBezTo>
                    <a:cubicBezTo>
                      <a:pt x="2880" y="299"/>
                      <a:pt x="2880" y="299"/>
                      <a:pt x="2880" y="299"/>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36" name="Freeform 22"/>
              <p:cNvSpPr>
                <a:spLocks/>
              </p:cNvSpPr>
              <p:nvPr userDrawn="1"/>
            </p:nvSpPr>
            <p:spPr bwMode="auto">
              <a:xfrm>
                <a:off x="-17463" y="1811338"/>
                <a:ext cx="9186863" cy="479425"/>
              </a:xfrm>
              <a:custGeom>
                <a:avLst/>
                <a:gdLst>
                  <a:gd name="T0" fmla="*/ 2880 w 2880"/>
                  <a:gd name="T1" fmla="*/ 0 h 150"/>
                  <a:gd name="T2" fmla="*/ 1202 w 2880"/>
                  <a:gd name="T3" fmla="*/ 0 h 150"/>
                  <a:gd name="T4" fmla="*/ 890 w 2880"/>
                  <a:gd name="T5" fmla="*/ 22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2"/>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37" name="Freeform 23"/>
              <p:cNvSpPr>
                <a:spLocks/>
              </p:cNvSpPr>
              <p:nvPr userDrawn="1"/>
            </p:nvSpPr>
            <p:spPr bwMode="auto">
              <a:xfrm>
                <a:off x="-17463" y="357188"/>
                <a:ext cx="9186863" cy="957262"/>
              </a:xfrm>
              <a:custGeom>
                <a:avLst/>
                <a:gdLst>
                  <a:gd name="T0" fmla="*/ 2880 w 2880"/>
                  <a:gd name="T1" fmla="*/ 300 h 300"/>
                  <a:gd name="T2" fmla="*/ 2501 w 2880"/>
                  <a:gd name="T3" fmla="*/ 300 h 300"/>
                  <a:gd name="T4" fmla="*/ 1984 w 2880"/>
                  <a:gd name="T5" fmla="*/ 129 h 300"/>
                  <a:gd name="T6" fmla="*/ 1485 w 2880"/>
                  <a:gd name="T7" fmla="*/ 0 h 300"/>
                  <a:gd name="T8" fmla="*/ 0 w 2880"/>
                  <a:gd name="T9" fmla="*/ 0 h 300"/>
                </a:gdLst>
                <a:ahLst/>
                <a:cxnLst>
                  <a:cxn ang="0">
                    <a:pos x="T0" y="T1"/>
                  </a:cxn>
                  <a:cxn ang="0">
                    <a:pos x="T2" y="T3"/>
                  </a:cxn>
                  <a:cxn ang="0">
                    <a:pos x="T4" y="T5"/>
                  </a:cxn>
                  <a:cxn ang="0">
                    <a:pos x="T6" y="T7"/>
                  </a:cxn>
                  <a:cxn ang="0">
                    <a:pos x="T8" y="T9"/>
                  </a:cxn>
                </a:cxnLst>
                <a:rect l="0" t="0" r="r" b="b"/>
                <a:pathLst>
                  <a:path w="2880" h="300">
                    <a:moveTo>
                      <a:pt x="2880" y="300"/>
                    </a:moveTo>
                    <a:cubicBezTo>
                      <a:pt x="2880" y="300"/>
                      <a:pt x="2565" y="300"/>
                      <a:pt x="2501" y="300"/>
                    </a:cubicBezTo>
                    <a:cubicBezTo>
                      <a:pt x="2236" y="300"/>
                      <a:pt x="2124" y="209"/>
                      <a:pt x="1984" y="129"/>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38" name="Freeform 24"/>
              <p:cNvSpPr>
                <a:spLocks/>
              </p:cNvSpPr>
              <p:nvPr userDrawn="1"/>
            </p:nvSpPr>
            <p:spPr bwMode="auto">
              <a:xfrm>
                <a:off x="-17463" y="357188"/>
                <a:ext cx="9186863" cy="477837"/>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39" name="Freeform 25"/>
              <p:cNvSpPr>
                <a:spLocks/>
              </p:cNvSpPr>
              <p:nvPr userDrawn="1"/>
            </p:nvSpPr>
            <p:spPr bwMode="auto">
              <a:xfrm>
                <a:off x="-17463" y="676275"/>
                <a:ext cx="9186863" cy="954088"/>
              </a:xfrm>
              <a:custGeom>
                <a:avLst/>
                <a:gdLst>
                  <a:gd name="T0" fmla="*/ 2880 w 2880"/>
                  <a:gd name="T1" fmla="*/ 299 h 299"/>
                  <a:gd name="T2" fmla="*/ 2501 w 2880"/>
                  <a:gd name="T3" fmla="*/ 299 h 299"/>
                  <a:gd name="T4" fmla="*/ 1984 w 2880"/>
                  <a:gd name="T5" fmla="*/ 129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9"/>
                    </a:cubicBezTo>
                    <a:cubicBezTo>
                      <a:pt x="1863" y="60"/>
                      <a:pt x="1698" y="0"/>
                      <a:pt x="1485" y="0"/>
                    </a:cubicBezTo>
                    <a:cubicBezTo>
                      <a:pt x="0" y="0"/>
                      <a:pt x="0" y="0"/>
                      <a:pt x="0" y="0"/>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40" name="Freeform 26"/>
              <p:cNvSpPr>
                <a:spLocks/>
              </p:cNvSpPr>
              <p:nvPr userDrawn="1"/>
            </p:nvSpPr>
            <p:spPr bwMode="auto">
              <a:xfrm>
                <a:off x="-17463" y="676275"/>
                <a:ext cx="9186863" cy="477838"/>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1">
                    <a:lumMod val="75000"/>
                  </a:schemeClr>
                </a:solidFill>
                <a:prstDash val="solid"/>
                <a:miter lim="800000"/>
                <a:headEnd/>
                <a:tailEnd/>
              </a:ln>
              <a:extLst/>
            </p:spPr>
            <p:txBody>
              <a:bodyPr/>
              <a:lstStyle/>
              <a:p>
                <a:pPr>
                  <a:defRPr/>
                </a:pPr>
                <a:endParaRPr lang="en-AU" dirty="0"/>
              </a:p>
            </p:txBody>
          </p:sp>
          <p:sp>
            <p:nvSpPr>
              <p:cNvPr id="41" name="Freeform 27"/>
              <p:cNvSpPr>
                <a:spLocks/>
              </p:cNvSpPr>
              <p:nvPr userDrawn="1"/>
            </p:nvSpPr>
            <p:spPr bwMode="auto">
              <a:xfrm>
                <a:off x="-17463" y="995363"/>
                <a:ext cx="9186863" cy="954087"/>
              </a:xfrm>
              <a:custGeom>
                <a:avLst/>
                <a:gdLst>
                  <a:gd name="T0" fmla="*/ 2880 w 2880"/>
                  <a:gd name="T1" fmla="*/ 299 h 299"/>
                  <a:gd name="T2" fmla="*/ 2501 w 2880"/>
                  <a:gd name="T3" fmla="*/ 299 h 299"/>
                  <a:gd name="T4" fmla="*/ 1984 w 2880"/>
                  <a:gd name="T5" fmla="*/ 128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8"/>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42" name="Freeform 28"/>
              <p:cNvSpPr>
                <a:spLocks/>
              </p:cNvSpPr>
              <p:nvPr userDrawn="1"/>
            </p:nvSpPr>
            <p:spPr bwMode="auto">
              <a:xfrm>
                <a:off x="-17463" y="995363"/>
                <a:ext cx="9186863" cy="474662"/>
              </a:xfrm>
              <a:custGeom>
                <a:avLst/>
                <a:gdLst>
                  <a:gd name="T0" fmla="*/ 0 w 2880"/>
                  <a:gd name="T1" fmla="*/ 149 h 149"/>
                  <a:gd name="T2" fmla="*/ 1672 w 2880"/>
                  <a:gd name="T3" fmla="*/ 149 h 149"/>
                  <a:gd name="T4" fmla="*/ 1984 w 2880"/>
                  <a:gd name="T5" fmla="*/ 128 h 149"/>
                  <a:gd name="T6" fmla="*/ 2507 w 2880"/>
                  <a:gd name="T7" fmla="*/ 0 h 149"/>
                  <a:gd name="T8" fmla="*/ 2880 w 2880"/>
                  <a:gd name="T9" fmla="*/ 0 h 149"/>
                </a:gdLst>
                <a:ahLst/>
                <a:cxnLst>
                  <a:cxn ang="0">
                    <a:pos x="T0" y="T1"/>
                  </a:cxn>
                  <a:cxn ang="0">
                    <a:pos x="T2" y="T3"/>
                  </a:cxn>
                  <a:cxn ang="0">
                    <a:pos x="T4" y="T5"/>
                  </a:cxn>
                  <a:cxn ang="0">
                    <a:pos x="T6" y="T7"/>
                  </a:cxn>
                  <a:cxn ang="0">
                    <a:pos x="T8" y="T9"/>
                  </a:cxn>
                </a:cxnLst>
                <a:rect l="0" t="0" r="r" b="b"/>
                <a:pathLst>
                  <a:path w="2880" h="149">
                    <a:moveTo>
                      <a:pt x="0" y="149"/>
                    </a:moveTo>
                    <a:cubicBezTo>
                      <a:pt x="1672" y="149"/>
                      <a:pt x="1672" y="149"/>
                      <a:pt x="1672" y="149"/>
                    </a:cubicBezTo>
                    <a:cubicBezTo>
                      <a:pt x="1875" y="149"/>
                      <a:pt x="1941" y="145"/>
                      <a:pt x="1984" y="128"/>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dirty="0"/>
              </a:p>
            </p:txBody>
          </p:sp>
        </p:grpSp>
      </p:grpSp>
      <p:sp>
        <p:nvSpPr>
          <p:cNvPr id="2" name="Title 1"/>
          <p:cNvSpPr>
            <a:spLocks noGrp="1"/>
          </p:cNvSpPr>
          <p:nvPr>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smtClean="0"/>
              <a:t>Click to edit Master title style</a:t>
            </a:r>
            <a:endParaRPr lang="en-AU" dirty="0"/>
          </a:p>
        </p:txBody>
      </p:sp>
      <p:sp>
        <p:nvSpPr>
          <p:cNvPr id="3" name="Subtitle 2"/>
          <p:cNvSpPr>
            <a:spLocks noGrp="1"/>
          </p:cNvSpPr>
          <p:nvPr>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sp>
        <p:nvSpPr>
          <p:cNvPr id="27" name="Text Placeholder 14"/>
          <p:cNvSpPr>
            <a:spLocks noGrp="1"/>
          </p:cNvSpPr>
          <p:nvPr>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smtClean="0"/>
              <a:t>Click to edit Master text styles</a:t>
            </a:r>
          </a:p>
        </p:txBody>
      </p:sp>
    </p:spTree>
    <p:extLst>
      <p:ext uri="{BB962C8B-B14F-4D97-AF65-F5344CB8AC3E}">
        <p14:creationId xmlns:p14="http://schemas.microsoft.com/office/powerpoint/2010/main" val="264763045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smtClean="0"/>
              <a:t>CSIRO | David Ireland | August 2015</a:t>
            </a:r>
            <a:endParaRPr lang="en-AU" dirty="0"/>
          </a:p>
        </p:txBody>
      </p:sp>
      <p:sp>
        <p:nvSpPr>
          <p:cNvPr id="10"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280961332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smtClean="0"/>
              <a:t>Click to edit Master title style</a:t>
            </a:r>
            <a:endParaRPr lang="en-AU" dirty="0"/>
          </a:p>
        </p:txBody>
      </p:sp>
      <p:sp>
        <p:nvSpPr>
          <p:cNvPr id="3" name="Content Placeholder 2"/>
          <p:cNvSpPr>
            <a:spLocks noGrp="1"/>
          </p:cNvSpPr>
          <p:nvPr>
            <p:ph idx="1"/>
          </p:nvPr>
        </p:nvSpPr>
        <p:spPr/>
        <p:txBody>
          <a:bodyPr numCol="2" spcCol="360000"/>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smtClean="0"/>
              <a:t>CSIRO | David Ireland | August 2015</a:t>
            </a:r>
            <a:endParaRPr lang="en-AU" dirty="0"/>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15464663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smtClean="0"/>
              <a:t>CSIRO | David Ireland | August 2015</a:t>
            </a:r>
            <a:endParaRPr lang="en-AU" dirty="0"/>
          </a:p>
        </p:txBody>
      </p:sp>
      <p:sp>
        <p:nvSpPr>
          <p:cNvPr id="6" name="Text Placeholder 7"/>
          <p:cNvSpPr>
            <a:spLocks noGrp="1"/>
          </p:cNvSpPr>
          <p:nvPr>
            <p:ph type="body" sz="quarter" idx="13" hasCustomPrompt="1"/>
          </p:nvPr>
        </p:nvSpPr>
        <p:spPr>
          <a:xfrm>
            <a:off x="360363" y="270000"/>
            <a:ext cx="8460000" cy="853200"/>
          </a:xfrm>
        </p:spPr>
        <p:txBody>
          <a:bodyPr>
            <a:normAutofit/>
          </a:bodyPr>
          <a:lstStyle>
            <a:lvl1pPr marL="0" indent="0">
              <a:lnSpc>
                <a:spcPct val="100000"/>
              </a:lnSpc>
              <a:spcBef>
                <a:spcPts val="0"/>
              </a:spcBef>
              <a:spcAft>
                <a:spcPts val="300"/>
              </a:spcAft>
              <a:buNone/>
              <a:defRPr sz="3200" b="1">
                <a:solidFill>
                  <a:schemeClr val="accent2"/>
                </a:solidFill>
              </a:defRPr>
            </a:lvl1pPr>
            <a:lvl2pPr marL="0" indent="0">
              <a:lnSpc>
                <a:spcPct val="80000"/>
              </a:lnSpc>
              <a:spcBef>
                <a:spcPts val="0"/>
              </a:spcBef>
              <a:buNone/>
              <a:defRPr sz="2200" b="1">
                <a:solidFill>
                  <a:schemeClr val="accent1">
                    <a:lumMod val="75000"/>
                  </a:schemeClr>
                </a:solidFill>
              </a:defRPr>
            </a:lvl2pPr>
            <a:lvl3pPr>
              <a:buNone/>
              <a:defRPr sz="2800">
                <a:solidFill>
                  <a:srgbClr val="00A9CE"/>
                </a:solidFill>
              </a:defRPr>
            </a:lvl3pPr>
            <a:lvl4pPr>
              <a:buNone/>
              <a:defRPr sz="2800">
                <a:solidFill>
                  <a:srgbClr val="00A9CE"/>
                </a:solidFill>
              </a:defRPr>
            </a:lvl4pPr>
            <a:lvl5pPr>
              <a:buNone/>
              <a:defRPr sz="2800">
                <a:solidFill>
                  <a:srgbClr val="00A9CE"/>
                </a:solidFill>
              </a:defRPr>
            </a:lvl5pPr>
          </a:lstStyle>
          <a:p>
            <a:pPr lvl="0"/>
            <a:r>
              <a:rPr lang="en-US" dirty="0" smtClean="0"/>
              <a:t>Click to edit Master title style</a:t>
            </a:r>
          </a:p>
          <a:p>
            <a:pPr lvl="1"/>
            <a:r>
              <a:rPr lang="en-US" dirty="0" smtClean="0"/>
              <a:t>Second level</a:t>
            </a:r>
          </a:p>
        </p:txBody>
      </p:sp>
      <p:sp>
        <p:nvSpPr>
          <p:cNvPr id="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35983121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58775" y="1268413"/>
            <a:ext cx="4038600" cy="4525963"/>
          </a:xfrm>
        </p:spPr>
        <p:txBody>
          <a:bodyPr/>
          <a:lstStyle>
            <a:lvl1pPr>
              <a:defRPr sz="2400"/>
            </a:lvl1pPr>
            <a:lvl2pPr>
              <a:defRPr sz="2000"/>
            </a:lvl2pPr>
            <a:lvl3pPr>
              <a:defRPr sz="2000"/>
            </a:lvl3pPr>
            <a:lvl4pPr>
              <a:defRPr sz="20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Content Placeholder 3"/>
          <p:cNvSpPr>
            <a:spLocks noGrp="1"/>
          </p:cNvSpPr>
          <p:nvPr>
            <p:ph sz="half" idx="2"/>
          </p:nvPr>
        </p:nvSpPr>
        <p:spPr>
          <a:xfrm>
            <a:off x="4781550" y="1268413"/>
            <a:ext cx="4038600" cy="4525963"/>
          </a:xfrm>
        </p:spPr>
        <p:txBody>
          <a:bodyPr/>
          <a:lstStyle>
            <a:lvl1pPr>
              <a:defRPr sz="2400"/>
            </a:lvl1pPr>
            <a:lvl2pPr>
              <a:defRPr sz="2000"/>
            </a:lvl2pPr>
            <a:lvl3pPr>
              <a:defRPr sz="2000"/>
            </a:lvl3pPr>
            <a:lvl4pPr>
              <a:defRPr sz="20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6" name="Footer Placeholder 5"/>
          <p:cNvSpPr>
            <a:spLocks noGrp="1"/>
          </p:cNvSpPr>
          <p:nvPr>
            <p:ph type="ftr" sz="quarter" idx="11"/>
          </p:nvPr>
        </p:nvSpPr>
        <p:spPr/>
        <p:txBody>
          <a:bodyPr/>
          <a:lstStyle/>
          <a:p>
            <a:r>
              <a:rPr lang="en-AU" smtClean="0"/>
              <a:t>CSIRO | David Ireland | August 2015</a:t>
            </a:r>
            <a:endParaRPr lang="en-AU" dirty="0"/>
          </a:p>
        </p:txBody>
      </p:sp>
      <p:sp>
        <p:nvSpPr>
          <p:cNvPr id="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42047122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CSIRO | David Ireland | August 2015</a:t>
            </a:r>
            <a:endParaRPr lang="en-AU" dirty="0"/>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189600036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 name="Group 6"/>
          <p:cNvGrpSpPr/>
          <p:nvPr/>
        </p:nvGrpSpPr>
        <p:grpSpPr>
          <a:xfrm>
            <a:off x="-9525" y="6051550"/>
            <a:ext cx="9169400" cy="849313"/>
            <a:chOff x="-9525" y="6051550"/>
            <a:chExt cx="9169400" cy="849313"/>
          </a:xfrm>
        </p:grpSpPr>
        <p:sp>
          <p:nvSpPr>
            <p:cNvPr id="8" name="AutoShape 4"/>
            <p:cNvSpPr>
              <a:spLocks noChangeAspect="1" noChangeArrowheads="1" noTextEdit="1"/>
            </p:cNvSpPr>
            <p:nvPr userDrawn="1"/>
          </p:nvSpPr>
          <p:spPr bwMode="auto">
            <a:xfrm>
              <a:off x="-7938" y="6056313"/>
              <a:ext cx="9161463" cy="801687"/>
            </a:xfrm>
            <a:prstGeom prst="rect">
              <a:avLst/>
            </a:prstGeom>
            <a:noFill/>
            <a:ln>
              <a:noFill/>
            </a:ln>
            <a:extLst/>
          </p:spPr>
          <p:txBody>
            <a:bodyPr/>
            <a:lstStyle/>
            <a:p>
              <a:pPr>
                <a:defRPr/>
              </a:pPr>
              <a:endParaRPr lang="en-AU" dirty="0"/>
            </a:p>
          </p:txBody>
        </p:sp>
        <p:sp>
          <p:nvSpPr>
            <p:cNvPr id="9" name="Rectangle 6"/>
            <p:cNvSpPr>
              <a:spLocks noChangeArrowheads="1"/>
            </p:cNvSpPr>
            <p:nvPr userDrawn="1"/>
          </p:nvSpPr>
          <p:spPr bwMode="auto">
            <a:xfrm>
              <a:off x="1588" y="6367463"/>
              <a:ext cx="9142412" cy="490537"/>
            </a:xfrm>
            <a:prstGeom prst="rect">
              <a:avLst/>
            </a:prstGeom>
            <a:solidFill>
              <a:schemeClr val="accent2"/>
            </a:solidFill>
            <a:ln>
              <a:noFill/>
            </a:ln>
            <a:extLst/>
          </p:spPr>
          <p:txBody>
            <a:bodyPr/>
            <a:lstStyle/>
            <a:p>
              <a:pPr>
                <a:defRPr/>
              </a:pPr>
              <a:endParaRPr lang="en-AU" dirty="0"/>
            </a:p>
          </p:txBody>
        </p:sp>
        <p:sp>
          <p:nvSpPr>
            <p:cNvPr id="10" name="Rectangle 7"/>
            <p:cNvSpPr>
              <a:spLocks noChangeArrowheads="1"/>
            </p:cNvSpPr>
            <p:nvPr userDrawn="1"/>
          </p:nvSpPr>
          <p:spPr bwMode="auto">
            <a:xfrm>
              <a:off x="1588" y="6367463"/>
              <a:ext cx="9142412" cy="490537"/>
            </a:xfrm>
            <a:prstGeom prst="rect">
              <a:avLst/>
            </a:prstGeom>
            <a:noFill/>
            <a:ln>
              <a:noFill/>
            </a:ln>
            <a:extLst/>
          </p:spPr>
          <p:txBody>
            <a:bodyPr/>
            <a:lstStyle/>
            <a:p>
              <a:pPr>
                <a:defRPr/>
              </a:pPr>
              <a:endParaRPr lang="en-AU" dirty="0"/>
            </a:p>
          </p:txBody>
        </p:sp>
        <p:sp>
          <p:nvSpPr>
            <p:cNvPr id="11" name="Freeform 8"/>
            <p:cNvSpPr>
              <a:spLocks noEditPoints="1"/>
            </p:cNvSpPr>
            <p:nvPr userDrawn="1"/>
          </p:nvSpPr>
          <p:spPr bwMode="auto">
            <a:xfrm>
              <a:off x="1588" y="6065837"/>
              <a:ext cx="9142412" cy="690562"/>
            </a:xfrm>
            <a:custGeom>
              <a:avLst/>
              <a:gdLst>
                <a:gd name="T0" fmla="*/ 2880 w 2880"/>
                <a:gd name="T1" fmla="*/ 14 h 217"/>
                <a:gd name="T2" fmla="*/ 2817 w 2880"/>
                <a:gd name="T3" fmla="*/ 14 h 217"/>
                <a:gd name="T4" fmla="*/ 2486 w 2880"/>
                <a:gd name="T5" fmla="*/ 95 h 217"/>
                <a:gd name="T6" fmla="*/ 2486 w 2880"/>
                <a:gd name="T7" fmla="*/ 95 h 217"/>
                <a:gd name="T8" fmla="*/ 2880 w 2880"/>
                <a:gd name="T9" fmla="*/ 95 h 217"/>
                <a:gd name="T10" fmla="*/ 2880 w 2880"/>
                <a:gd name="T11" fmla="*/ 217 h 217"/>
                <a:gd name="T12" fmla="*/ 2880 w 2880"/>
                <a:gd name="T13" fmla="*/ 217 h 217"/>
                <a:gd name="T14" fmla="*/ 2880 w 2880"/>
                <a:gd name="T15" fmla="*/ 14 h 217"/>
                <a:gd name="T16" fmla="*/ 2171 w 2880"/>
                <a:gd name="T17" fmla="*/ 0 h 217"/>
                <a:gd name="T18" fmla="*/ 0 w 2880"/>
                <a:gd name="T19" fmla="*/ 0 h 217"/>
                <a:gd name="T20" fmla="*/ 0 w 2880"/>
                <a:gd name="T21" fmla="*/ 95 h 217"/>
                <a:gd name="T22" fmla="*/ 2486 w 2880"/>
                <a:gd name="T23" fmla="*/ 95 h 217"/>
                <a:gd name="T24" fmla="*/ 2486 w 2880"/>
                <a:gd name="T25" fmla="*/ 95 h 217"/>
                <a:gd name="T26" fmla="*/ 2486 w 2880"/>
                <a:gd name="T27" fmla="*/ 95 h 217"/>
                <a:gd name="T28" fmla="*/ 2486 w 2880"/>
                <a:gd name="T29" fmla="*/ 95 h 217"/>
                <a:gd name="T30" fmla="*/ 2171 w 2880"/>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0" h="217">
                  <a:moveTo>
                    <a:pt x="2880" y="14"/>
                  </a:moveTo>
                  <a:cubicBezTo>
                    <a:pt x="2817" y="14"/>
                    <a:pt x="2817" y="14"/>
                    <a:pt x="2817" y="14"/>
                  </a:cubicBezTo>
                  <a:cubicBezTo>
                    <a:pt x="2616" y="14"/>
                    <a:pt x="2542" y="74"/>
                    <a:pt x="2486" y="95"/>
                  </a:cubicBezTo>
                  <a:cubicBezTo>
                    <a:pt x="2486" y="95"/>
                    <a:pt x="2486" y="95"/>
                    <a:pt x="2486" y="95"/>
                  </a:cubicBezTo>
                  <a:cubicBezTo>
                    <a:pt x="2880" y="95"/>
                    <a:pt x="2880" y="95"/>
                    <a:pt x="2880" y="95"/>
                  </a:cubicBezTo>
                  <a:cubicBezTo>
                    <a:pt x="2880" y="217"/>
                    <a:pt x="2880" y="217"/>
                    <a:pt x="2880" y="217"/>
                  </a:cubicBezTo>
                  <a:cubicBezTo>
                    <a:pt x="2880" y="217"/>
                    <a:pt x="2880" y="217"/>
                    <a:pt x="2880" y="217"/>
                  </a:cubicBezTo>
                  <a:cubicBezTo>
                    <a:pt x="2880" y="14"/>
                    <a:pt x="2880" y="14"/>
                    <a:pt x="2880" y="14"/>
                  </a:cubicBezTo>
                  <a:moveTo>
                    <a:pt x="2171" y="0"/>
                  </a:moveTo>
                  <a:cubicBezTo>
                    <a:pt x="0" y="0"/>
                    <a:pt x="0" y="0"/>
                    <a:pt x="0" y="0"/>
                  </a:cubicBezTo>
                  <a:cubicBezTo>
                    <a:pt x="0" y="95"/>
                    <a:pt x="0" y="95"/>
                    <a:pt x="0" y="95"/>
                  </a:cubicBezTo>
                  <a:cubicBezTo>
                    <a:pt x="2486" y="95"/>
                    <a:pt x="2486" y="95"/>
                    <a:pt x="2486" y="95"/>
                  </a:cubicBezTo>
                  <a:cubicBezTo>
                    <a:pt x="2486" y="95"/>
                    <a:pt x="2486" y="95"/>
                    <a:pt x="2486" y="95"/>
                  </a:cubicBezTo>
                  <a:cubicBezTo>
                    <a:pt x="2486" y="95"/>
                    <a:pt x="2486" y="95"/>
                    <a:pt x="2486" y="95"/>
                  </a:cubicBezTo>
                  <a:cubicBezTo>
                    <a:pt x="2486" y="95"/>
                    <a:pt x="2486" y="95"/>
                    <a:pt x="2486" y="95"/>
                  </a:cubicBezTo>
                  <a:cubicBezTo>
                    <a:pt x="2419" y="39"/>
                    <a:pt x="2306" y="0"/>
                    <a:pt x="2171" y="0"/>
                  </a:cubicBezTo>
                </a:path>
              </a:pathLst>
            </a:custGeom>
            <a:solidFill>
              <a:srgbClr val="BFBFBF"/>
            </a:solidFill>
            <a:ln>
              <a:noFill/>
            </a:ln>
            <a:extLst/>
          </p:spPr>
          <p:txBody>
            <a:bodyPr/>
            <a:lstStyle/>
            <a:p>
              <a:pPr>
                <a:defRPr/>
              </a:pPr>
              <a:endParaRPr lang="en-AU" dirty="0"/>
            </a:p>
          </p:txBody>
        </p:sp>
        <p:sp>
          <p:nvSpPr>
            <p:cNvPr id="12" name="Freeform 9"/>
            <p:cNvSpPr>
              <a:spLocks noEditPoints="1"/>
            </p:cNvSpPr>
            <p:nvPr userDrawn="1"/>
          </p:nvSpPr>
          <p:spPr bwMode="auto">
            <a:xfrm>
              <a:off x="1588" y="6367463"/>
              <a:ext cx="9142412" cy="388937"/>
            </a:xfrm>
            <a:custGeom>
              <a:avLst/>
              <a:gdLst>
                <a:gd name="T0" fmla="*/ 2486 w 2880"/>
                <a:gd name="T1" fmla="*/ 0 h 122"/>
                <a:gd name="T2" fmla="*/ 0 w 2880"/>
                <a:gd name="T3" fmla="*/ 0 h 122"/>
                <a:gd name="T4" fmla="*/ 0 w 2880"/>
                <a:gd name="T5" fmla="*/ 13 h 122"/>
                <a:gd name="T6" fmla="*/ 2289 w 2880"/>
                <a:gd name="T7" fmla="*/ 13 h 122"/>
                <a:gd name="T8" fmla="*/ 2486 w 2880"/>
                <a:gd name="T9" fmla="*/ 0 h 122"/>
                <a:gd name="T10" fmla="*/ 2880 w 2880"/>
                <a:gd name="T11" fmla="*/ 0 h 122"/>
                <a:gd name="T12" fmla="*/ 2486 w 2880"/>
                <a:gd name="T13" fmla="*/ 0 h 122"/>
                <a:gd name="T14" fmla="*/ 2813 w 2880"/>
                <a:gd name="T15" fmla="*/ 122 h 122"/>
                <a:gd name="T16" fmla="*/ 2880 w 2880"/>
                <a:gd name="T17" fmla="*/ 122 h 122"/>
                <a:gd name="T18" fmla="*/ 2880 w 2880"/>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122">
                  <a:moveTo>
                    <a:pt x="2486" y="0"/>
                  </a:moveTo>
                  <a:cubicBezTo>
                    <a:pt x="0" y="0"/>
                    <a:pt x="0" y="0"/>
                    <a:pt x="0" y="0"/>
                  </a:cubicBezTo>
                  <a:cubicBezTo>
                    <a:pt x="0" y="13"/>
                    <a:pt x="0" y="13"/>
                    <a:pt x="0" y="13"/>
                  </a:cubicBezTo>
                  <a:cubicBezTo>
                    <a:pt x="2289" y="13"/>
                    <a:pt x="2289" y="13"/>
                    <a:pt x="2289" y="13"/>
                  </a:cubicBezTo>
                  <a:cubicBezTo>
                    <a:pt x="2418" y="13"/>
                    <a:pt x="2459" y="10"/>
                    <a:pt x="2486" y="0"/>
                  </a:cubicBezTo>
                  <a:moveTo>
                    <a:pt x="2880" y="0"/>
                  </a:moveTo>
                  <a:cubicBezTo>
                    <a:pt x="2486" y="0"/>
                    <a:pt x="2486" y="0"/>
                    <a:pt x="2486" y="0"/>
                  </a:cubicBezTo>
                  <a:cubicBezTo>
                    <a:pt x="2554" y="56"/>
                    <a:pt x="2645" y="122"/>
                    <a:pt x="2813" y="122"/>
                  </a:cubicBezTo>
                  <a:cubicBezTo>
                    <a:pt x="2854" y="122"/>
                    <a:pt x="2880" y="122"/>
                    <a:pt x="2880" y="122"/>
                  </a:cubicBezTo>
                  <a:cubicBezTo>
                    <a:pt x="2880" y="0"/>
                    <a:pt x="2880" y="0"/>
                    <a:pt x="2880" y="0"/>
                  </a:cubicBezTo>
                </a:path>
              </a:pathLst>
            </a:custGeom>
            <a:solidFill>
              <a:schemeClr val="accent2">
                <a:lumMod val="75000"/>
              </a:schemeClr>
            </a:solidFill>
            <a:ln>
              <a:noFill/>
            </a:ln>
            <a:extLst/>
          </p:spPr>
          <p:txBody>
            <a:bodyPr/>
            <a:lstStyle/>
            <a:p>
              <a:pPr>
                <a:defRPr/>
              </a:pPr>
              <a:endParaRPr lang="en-AU" dirty="0"/>
            </a:p>
          </p:txBody>
        </p:sp>
        <p:sp>
          <p:nvSpPr>
            <p:cNvPr id="13" name="Freeform 10"/>
            <p:cNvSpPr>
              <a:spLocks/>
            </p:cNvSpPr>
            <p:nvPr userDrawn="1"/>
          </p:nvSpPr>
          <p:spPr bwMode="auto">
            <a:xfrm>
              <a:off x="1588" y="6110288"/>
              <a:ext cx="7891462" cy="298450"/>
            </a:xfrm>
            <a:custGeom>
              <a:avLst/>
              <a:gdLst>
                <a:gd name="T0" fmla="*/ 2486 w 2486"/>
                <a:gd name="T1" fmla="*/ 81 h 94"/>
                <a:gd name="T2" fmla="*/ 2171 w 2486"/>
                <a:gd name="T3" fmla="*/ 0 h 94"/>
                <a:gd name="T4" fmla="*/ 0 w 2486"/>
                <a:gd name="T5" fmla="*/ 0 h 94"/>
                <a:gd name="T6" fmla="*/ 0 w 2486"/>
                <a:gd name="T7" fmla="*/ 94 h 94"/>
                <a:gd name="T8" fmla="*/ 2289 w 2486"/>
                <a:gd name="T9" fmla="*/ 94 h 94"/>
                <a:gd name="T10" fmla="*/ 2486 w 2486"/>
                <a:gd name="T11" fmla="*/ 81 h 94"/>
              </a:gdLst>
              <a:ahLst/>
              <a:cxnLst>
                <a:cxn ang="0">
                  <a:pos x="T0" y="T1"/>
                </a:cxn>
                <a:cxn ang="0">
                  <a:pos x="T2" y="T3"/>
                </a:cxn>
                <a:cxn ang="0">
                  <a:pos x="T4" y="T5"/>
                </a:cxn>
                <a:cxn ang="0">
                  <a:pos x="T6" y="T7"/>
                </a:cxn>
                <a:cxn ang="0">
                  <a:pos x="T8" y="T9"/>
                </a:cxn>
                <a:cxn ang="0">
                  <a:pos x="T10" y="T11"/>
                </a:cxn>
              </a:cxnLst>
              <a:rect l="0" t="0" r="r" b="b"/>
              <a:pathLst>
                <a:path w="2486" h="94">
                  <a:moveTo>
                    <a:pt x="2486" y="81"/>
                  </a:moveTo>
                  <a:cubicBezTo>
                    <a:pt x="2410" y="38"/>
                    <a:pt x="2306" y="0"/>
                    <a:pt x="2171" y="0"/>
                  </a:cubicBezTo>
                  <a:cubicBezTo>
                    <a:pt x="0" y="0"/>
                    <a:pt x="0" y="0"/>
                    <a:pt x="0" y="0"/>
                  </a:cubicBezTo>
                  <a:cubicBezTo>
                    <a:pt x="0" y="94"/>
                    <a:pt x="0" y="94"/>
                    <a:pt x="0" y="94"/>
                  </a:cubicBezTo>
                  <a:cubicBezTo>
                    <a:pt x="2289" y="94"/>
                    <a:pt x="2289" y="94"/>
                    <a:pt x="2289" y="94"/>
                  </a:cubicBezTo>
                  <a:cubicBezTo>
                    <a:pt x="2418" y="94"/>
                    <a:pt x="2459" y="91"/>
                    <a:pt x="2486" y="81"/>
                  </a:cubicBezTo>
                </a:path>
              </a:pathLst>
            </a:custGeom>
            <a:solidFill>
              <a:schemeClr val="accent1"/>
            </a:solidFill>
            <a:ln>
              <a:noFill/>
            </a:ln>
            <a:extLst/>
          </p:spPr>
          <p:txBody>
            <a:bodyPr/>
            <a:lstStyle/>
            <a:p>
              <a:pPr>
                <a:defRPr/>
              </a:pPr>
              <a:endParaRPr lang="en-AU" dirty="0"/>
            </a:p>
          </p:txBody>
        </p:sp>
        <p:sp>
          <p:nvSpPr>
            <p:cNvPr id="14" name="Freeform 11"/>
            <p:cNvSpPr>
              <a:spLocks/>
            </p:cNvSpPr>
            <p:nvPr userDrawn="1"/>
          </p:nvSpPr>
          <p:spPr bwMode="auto">
            <a:xfrm>
              <a:off x="7893050" y="6110285"/>
              <a:ext cx="1250950" cy="601662"/>
            </a:xfrm>
            <a:custGeom>
              <a:avLst/>
              <a:gdLst>
                <a:gd name="T0" fmla="*/ 331 w 394"/>
                <a:gd name="T1" fmla="*/ 0 h 189"/>
                <a:gd name="T2" fmla="*/ 0 w 394"/>
                <a:gd name="T3" fmla="*/ 81 h 189"/>
                <a:gd name="T4" fmla="*/ 327 w 394"/>
                <a:gd name="T5" fmla="*/ 189 h 189"/>
                <a:gd name="T6" fmla="*/ 394 w 394"/>
                <a:gd name="T7" fmla="*/ 189 h 189"/>
                <a:gd name="T8" fmla="*/ 394 w 394"/>
                <a:gd name="T9" fmla="*/ 0 h 189"/>
                <a:gd name="T10" fmla="*/ 331 w 394"/>
                <a:gd name="T11" fmla="*/ 0 h 189"/>
              </a:gdLst>
              <a:ahLst/>
              <a:cxnLst>
                <a:cxn ang="0">
                  <a:pos x="T0" y="T1"/>
                </a:cxn>
                <a:cxn ang="0">
                  <a:pos x="T2" y="T3"/>
                </a:cxn>
                <a:cxn ang="0">
                  <a:pos x="T4" y="T5"/>
                </a:cxn>
                <a:cxn ang="0">
                  <a:pos x="T6" y="T7"/>
                </a:cxn>
                <a:cxn ang="0">
                  <a:pos x="T8" y="T9"/>
                </a:cxn>
                <a:cxn ang="0">
                  <a:pos x="T10" y="T11"/>
                </a:cxn>
              </a:cxnLst>
              <a:rect l="0" t="0" r="r" b="b"/>
              <a:pathLst>
                <a:path w="394" h="189">
                  <a:moveTo>
                    <a:pt x="331" y="0"/>
                  </a:moveTo>
                  <a:cubicBezTo>
                    <a:pt x="130" y="0"/>
                    <a:pt x="56" y="60"/>
                    <a:pt x="0" y="81"/>
                  </a:cubicBezTo>
                  <a:cubicBezTo>
                    <a:pt x="89" y="131"/>
                    <a:pt x="159" y="189"/>
                    <a:pt x="327" y="189"/>
                  </a:cubicBezTo>
                  <a:cubicBezTo>
                    <a:pt x="368" y="189"/>
                    <a:pt x="394" y="189"/>
                    <a:pt x="394" y="189"/>
                  </a:cubicBezTo>
                  <a:cubicBezTo>
                    <a:pt x="394" y="0"/>
                    <a:pt x="394" y="0"/>
                    <a:pt x="394" y="0"/>
                  </a:cubicBezTo>
                  <a:lnTo>
                    <a:pt x="331" y="0"/>
                  </a:lnTo>
                  <a:close/>
                </a:path>
              </a:pathLst>
            </a:custGeom>
            <a:solidFill>
              <a:srgbClr val="F7F7F7"/>
            </a:solidFill>
            <a:ln>
              <a:noFill/>
            </a:ln>
            <a:extLst/>
          </p:spPr>
          <p:txBody>
            <a:bodyPr/>
            <a:lstStyle/>
            <a:p>
              <a:pPr>
                <a:defRPr/>
              </a:pPr>
              <a:endParaRPr lang="en-AU" dirty="0"/>
            </a:p>
          </p:txBody>
        </p:sp>
        <p:sp>
          <p:nvSpPr>
            <p:cNvPr id="15" name="AutoShape 81"/>
            <p:cNvSpPr>
              <a:spLocks noChangeAspect="1" noChangeArrowheads="1" noTextEdit="1"/>
            </p:cNvSpPr>
            <p:nvPr/>
          </p:nvSpPr>
          <p:spPr bwMode="auto">
            <a:xfrm>
              <a:off x="-9525" y="6051550"/>
              <a:ext cx="9169400" cy="849313"/>
            </a:xfrm>
            <a:prstGeom prst="rect">
              <a:avLst/>
            </a:prstGeom>
            <a:noFill/>
            <a:ln w="9525">
              <a:noFill/>
              <a:miter lim="800000"/>
              <a:headEnd/>
              <a:tailEnd/>
            </a:ln>
          </p:spPr>
          <p:txBody>
            <a:bodyPr/>
            <a:lstStyle/>
            <a:p>
              <a:pPr>
                <a:defRPr/>
              </a:pPr>
              <a:endParaRPr lang="en-US" dirty="0"/>
            </a:p>
          </p:txBody>
        </p:sp>
        <p:sp>
          <p:nvSpPr>
            <p:cNvPr id="16" name="Rectangle 84"/>
            <p:cNvSpPr>
              <a:spLocks noChangeArrowheads="1"/>
            </p:cNvSpPr>
            <p:nvPr/>
          </p:nvSpPr>
          <p:spPr bwMode="auto">
            <a:xfrm>
              <a:off x="-9525" y="6356350"/>
              <a:ext cx="9167813" cy="544513"/>
            </a:xfrm>
            <a:prstGeom prst="rect">
              <a:avLst/>
            </a:prstGeom>
            <a:noFill/>
            <a:ln w="9525">
              <a:noFill/>
              <a:miter lim="800000"/>
              <a:headEnd/>
              <a:tailEnd/>
            </a:ln>
          </p:spPr>
          <p:txBody>
            <a:bodyPr/>
            <a:lstStyle/>
            <a:p>
              <a:pPr>
                <a:defRPr/>
              </a:pPr>
              <a:endParaRPr lang="en-US" dirty="0"/>
            </a:p>
          </p:txBody>
        </p:sp>
        <p:pic>
          <p:nvPicPr>
            <p:cNvPr id="17" name="Picture 78"/>
            <p:cNvPicPr>
              <a:picLocks noChangeAspect="1" noChangeArrowheads="1"/>
            </p:cNvPicPr>
            <p:nvPr/>
          </p:nvPicPr>
          <p:blipFill>
            <a:blip r:embed="rId19" cstate="print"/>
            <a:srcRect/>
            <a:stretch>
              <a:fillRect/>
            </a:stretch>
          </p:blipFill>
          <p:spPr bwMode="auto">
            <a:xfrm>
              <a:off x="8459788" y="6191250"/>
              <a:ext cx="454025" cy="454025"/>
            </a:xfrm>
            <a:prstGeom prst="rect">
              <a:avLst/>
            </a:prstGeom>
            <a:noFill/>
            <a:ln w="9525">
              <a:noFill/>
              <a:miter lim="800000"/>
              <a:headEnd/>
              <a:tailEnd/>
            </a:ln>
          </p:spPr>
        </p:pic>
      </p:grpSp>
      <p:sp>
        <p:nvSpPr>
          <p:cNvPr id="2" name="Title Placeholder 1"/>
          <p:cNvSpPr>
            <a:spLocks noGrp="1"/>
          </p:cNvSpPr>
          <p:nvPr>
            <p:ph type="title"/>
          </p:nvPr>
        </p:nvSpPr>
        <p:spPr>
          <a:xfrm>
            <a:off x="358776" y="274638"/>
            <a:ext cx="8461374" cy="852487"/>
          </a:xfrm>
          <a:prstGeom prst="rect">
            <a:avLst/>
          </a:prstGeom>
        </p:spPr>
        <p:txBody>
          <a:bodyPr vert="horz" lIns="0" tIns="0" rIns="0" bIns="0" rtlCol="0" anchor="t" anchorCtr="0">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358775" y="1268413"/>
            <a:ext cx="8461375" cy="4572855"/>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3"/>
          </p:nvPr>
        </p:nvSpPr>
        <p:spPr>
          <a:xfrm>
            <a:off x="677991" y="6504332"/>
            <a:ext cx="6083845" cy="124274"/>
          </a:xfrm>
          <a:prstGeom prst="rect">
            <a:avLst/>
          </a:prstGeom>
        </p:spPr>
        <p:txBody>
          <a:bodyPr vert="horz" lIns="0" tIns="0" rIns="0" bIns="0" rtlCol="0" anchor="ctr"/>
          <a:lstStyle>
            <a:lvl1pPr algn="l">
              <a:defRPr sz="900">
                <a:solidFill>
                  <a:srgbClr val="FFFFFF"/>
                </a:solidFill>
              </a:defRPr>
            </a:lvl1pPr>
          </a:lstStyle>
          <a:p>
            <a:r>
              <a:rPr lang="en-AU" smtClean="0"/>
              <a:t>CSIRO | David Ireland | August 2015</a:t>
            </a:r>
            <a:endParaRPr lang="en-AU" dirty="0"/>
          </a:p>
        </p:txBody>
      </p:sp>
      <p:sp>
        <p:nvSpPr>
          <p:cNvPr id="1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
        <p:nvSpPr>
          <p:cNvPr id="36" name="AutoShape 4"/>
          <p:cNvSpPr>
            <a:spLocks noChangeAspect="1" noChangeArrowheads="1" noTextEdit="1"/>
          </p:cNvSpPr>
          <p:nvPr/>
        </p:nvSpPr>
        <p:spPr bwMode="auto">
          <a:xfrm>
            <a:off x="3175" y="3326606"/>
            <a:ext cx="9161463" cy="801687"/>
          </a:xfrm>
          <a:prstGeom prst="rect">
            <a:avLst/>
          </a:prstGeom>
          <a:noFill/>
          <a:ln>
            <a:noFill/>
          </a:ln>
          <a:extLst/>
        </p:spPr>
        <p:txBody>
          <a:bodyPr/>
          <a:lstStyle/>
          <a:p>
            <a:pPr>
              <a:defRPr/>
            </a:pPr>
            <a:endParaRPr lang="en-AU" dirty="0"/>
          </a:p>
        </p:txBody>
      </p:sp>
      <p:sp>
        <p:nvSpPr>
          <p:cNvPr id="38" name="Rectangle 7"/>
          <p:cNvSpPr>
            <a:spLocks noChangeArrowheads="1"/>
          </p:cNvSpPr>
          <p:nvPr/>
        </p:nvSpPr>
        <p:spPr bwMode="auto">
          <a:xfrm>
            <a:off x="12701" y="3637756"/>
            <a:ext cx="9142412" cy="490537"/>
          </a:xfrm>
          <a:prstGeom prst="rect">
            <a:avLst/>
          </a:prstGeom>
          <a:noFill/>
          <a:ln>
            <a:noFill/>
          </a:ln>
          <a:extLst/>
        </p:spPr>
        <p:txBody>
          <a:bodyPr/>
          <a:lstStyle/>
          <a:p>
            <a:pPr>
              <a:defRPr/>
            </a:pPr>
            <a:endParaRPr lang="en-AU" dirty="0"/>
          </a:p>
        </p:txBody>
      </p:sp>
      <p:sp>
        <p:nvSpPr>
          <p:cNvPr id="43" name="AutoShape 81"/>
          <p:cNvSpPr>
            <a:spLocks noChangeAspect="1" noChangeArrowheads="1" noTextEdit="1"/>
          </p:cNvSpPr>
          <p:nvPr/>
        </p:nvSpPr>
        <p:spPr bwMode="auto">
          <a:xfrm>
            <a:off x="1588" y="3321843"/>
            <a:ext cx="9169400" cy="849313"/>
          </a:xfrm>
          <a:prstGeom prst="rect">
            <a:avLst/>
          </a:prstGeom>
          <a:noFill/>
          <a:ln w="9525">
            <a:noFill/>
            <a:miter lim="800000"/>
            <a:headEnd/>
            <a:tailEnd/>
          </a:ln>
        </p:spPr>
        <p:txBody>
          <a:bodyPr/>
          <a:lstStyle/>
          <a:p>
            <a:pPr>
              <a:defRPr/>
            </a:pPr>
            <a:endParaRPr lang="en-US" dirty="0"/>
          </a:p>
        </p:txBody>
      </p:sp>
      <p:sp>
        <p:nvSpPr>
          <p:cNvPr id="44" name="Rectangle 84"/>
          <p:cNvSpPr>
            <a:spLocks noChangeArrowheads="1"/>
          </p:cNvSpPr>
          <p:nvPr/>
        </p:nvSpPr>
        <p:spPr bwMode="auto">
          <a:xfrm>
            <a:off x="1588" y="3626643"/>
            <a:ext cx="9167813" cy="544513"/>
          </a:xfrm>
          <a:prstGeom prst="rect">
            <a:avLst/>
          </a:prstGeom>
          <a:noFill/>
          <a:ln w="9525">
            <a:noFill/>
            <a:miter lim="800000"/>
            <a:headEnd/>
            <a:tailEnd/>
          </a:ln>
        </p:spPr>
        <p:txBody>
          <a:bodyPr/>
          <a:lstStyle/>
          <a:p>
            <a:pPr>
              <a:defRPr/>
            </a:pPr>
            <a:endParaRPr lang="en-US" dirty="0"/>
          </a:p>
        </p:txBody>
      </p:sp>
    </p:spTree>
    <p:extLst>
      <p:ext uri="{BB962C8B-B14F-4D97-AF65-F5344CB8AC3E}">
        <p14:creationId xmlns:p14="http://schemas.microsoft.com/office/powerpoint/2010/main" val="2723935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80" r:id="rId6"/>
    <p:sldLayoutId id="2147483679" r:id="rId7"/>
    <p:sldLayoutId id="2147483661" r:id="rId8"/>
    <p:sldLayoutId id="2147483663" r:id="rId9"/>
    <p:sldLayoutId id="2147483664" r:id="rId10"/>
    <p:sldLayoutId id="2147483667" r:id="rId11"/>
    <p:sldLayoutId id="2147483665" r:id="rId12"/>
    <p:sldLayoutId id="2147483682" r:id="rId13"/>
    <p:sldLayoutId id="2147483681" r:id="rId14"/>
    <p:sldLayoutId id="2147483684" r:id="rId15"/>
    <p:sldLayoutId id="2147483685" r:id="rId16"/>
    <p:sldLayoutId id="2147483686" r:id="rId17"/>
  </p:sldLayoutIdLst>
  <p:timing>
    <p:tnLst>
      <p:par>
        <p:cTn id="1" dur="indefinite" restart="never" nodeType="tmRoot"/>
      </p:par>
    </p:tnLst>
  </p:timing>
  <p:hf sldNum="0" hdr="0" dt="0"/>
  <p:txStyles>
    <p:titleStyle>
      <a:lvl1pPr algn="l" defTabSz="914400" rtl="0" eaLnBrk="1" latinLnBrk="0" hangingPunct="1">
        <a:spcBef>
          <a:spcPct val="0"/>
        </a:spcBef>
        <a:buNone/>
        <a:defRPr sz="3600" b="1" kern="1200">
          <a:solidFill>
            <a:schemeClr val="accent2"/>
          </a:solidFill>
          <a:latin typeface="+mj-lt"/>
          <a:ea typeface="+mj-ea"/>
          <a:cs typeface="+mj-cs"/>
        </a:defRPr>
      </a:lvl1pPr>
    </p:titleStyle>
    <p:bodyStyle>
      <a:lvl1pPr marL="216000" indent="-216000" algn="l" defTabSz="914400" rtl="0" eaLnBrk="1" latinLnBrk="0" hangingPunct="1">
        <a:lnSpc>
          <a:spcPct val="90000"/>
        </a:lnSpc>
        <a:spcBef>
          <a:spcPts val="600"/>
        </a:spcBef>
        <a:buFont typeface="Arial" pitchFamily="34" charset="0"/>
        <a:buChar char="•"/>
        <a:defRPr sz="2400" kern="1200">
          <a:solidFill>
            <a:schemeClr val="tx1"/>
          </a:solidFill>
          <a:latin typeface="+mn-lt"/>
          <a:ea typeface="+mn-ea"/>
          <a:cs typeface="+mn-cs"/>
        </a:defRPr>
      </a:lvl1pPr>
      <a:lvl2pPr marL="432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2pPr>
      <a:lvl3pPr marL="648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3pPr>
      <a:lvl4pPr marL="864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4pPr>
      <a:lvl5pPr marL="1080000" indent="-216000" algn="l" defTabSz="914400" rtl="0" eaLnBrk="1" latinLnBrk="0" hangingPunct="1">
        <a:lnSpc>
          <a:spcPct val="90000"/>
        </a:lnSpc>
        <a:spcBef>
          <a:spcPts val="600"/>
        </a:spcBef>
        <a:buFont typeface="Calibri" pitchFamily="34" charset="0"/>
        <a:buChar char="•"/>
        <a:tabLst/>
        <a:defRPr sz="18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openxmlformats.org/officeDocument/2006/relationships/image" Target="../media/image25.jpeg"/><Relationship Id="rId13" Type="http://schemas.openxmlformats.org/officeDocument/2006/relationships/diagramQuickStyle" Target="../diagrams/quickStyle2.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Layout" Target="../diagrams/layout2.xm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diagramColors" Target="../diagrams/colors1.xml"/><Relationship Id="rId11" Type="http://schemas.openxmlformats.org/officeDocument/2006/relationships/diagramData" Target="../diagrams/data2.xml"/><Relationship Id="rId5" Type="http://schemas.openxmlformats.org/officeDocument/2006/relationships/diagramQuickStyle" Target="../diagrams/quickStyle1.xml"/><Relationship Id="rId15" Type="http://schemas.microsoft.com/office/2007/relationships/diagramDrawing" Target="../diagrams/drawing2.xml"/><Relationship Id="rId10" Type="http://schemas.openxmlformats.org/officeDocument/2006/relationships/image" Target="../media/image27.wmf"/><Relationship Id="rId4" Type="http://schemas.openxmlformats.org/officeDocument/2006/relationships/diagramLayout" Target="../diagrams/layout1.xml"/><Relationship Id="rId9" Type="http://schemas.openxmlformats.org/officeDocument/2006/relationships/image" Target="../media/image26.png"/><Relationship Id="rId14" Type="http://schemas.openxmlformats.org/officeDocument/2006/relationships/diagramColors" Target="../diagrams/colors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95536" y="-16517216"/>
            <a:ext cx="8467494" cy="22344578"/>
          </a:xfrm>
        </p:spPr>
        <p:txBody>
          <a:bodyPr>
            <a:spAutoFit/>
          </a:bodyPr>
          <a:lstStyle/>
          <a:p>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Science and innovation</a:t>
            </a:r>
            <a:br>
              <a:rPr lang="en-AU" dirty="0" smtClean="0"/>
            </a:br>
            <a:r>
              <a:rPr lang="en-AU" dirty="0" smtClean="0"/>
              <a:t/>
            </a:r>
            <a:br>
              <a:rPr lang="en-AU" dirty="0" smtClean="0"/>
            </a:br>
            <a:endParaRPr lang="en-AU" dirty="0"/>
          </a:p>
        </p:txBody>
      </p:sp>
      <p:sp>
        <p:nvSpPr>
          <p:cNvPr id="12" name="Footer Placeholder 2"/>
          <p:cNvSpPr txBox="1">
            <a:spLocks/>
          </p:cNvSpPr>
          <p:nvPr/>
        </p:nvSpPr>
        <p:spPr bwMode="auto">
          <a:xfrm>
            <a:off x="360363" y="4618335"/>
            <a:ext cx="8042275" cy="250825"/>
          </a:xfrm>
          <a:prstGeom prst="rect">
            <a:avLst/>
          </a:prstGeom>
          <a:noFill/>
          <a:ln w="9525">
            <a:noFill/>
            <a:miter lim="800000"/>
            <a:headEnd/>
            <a:tailEnd/>
          </a:ln>
        </p:spPr>
        <p:txBody>
          <a:bodyPr lIns="0" tIns="0" rIns="0" bIns="0"/>
          <a:lstStyle/>
          <a:p>
            <a:r>
              <a:rPr lang="en-AU" sz="1600" b="1" dirty="0" smtClean="0">
                <a:solidFill>
                  <a:schemeClr val="bg1"/>
                </a:solidFill>
                <a:latin typeface="Calibri" pitchFamily="34" charset="0"/>
              </a:rPr>
              <a:t>Innovation In Agriculture – Opportunities and Constraints</a:t>
            </a:r>
          </a:p>
          <a:p>
            <a:r>
              <a:rPr lang="en-AU" sz="1600" dirty="0" smtClean="0">
                <a:solidFill>
                  <a:schemeClr val="bg1"/>
                </a:solidFill>
                <a:latin typeface="Calibri" pitchFamily="34" charset="0"/>
              </a:rPr>
              <a:t>Dr. David Ireland</a:t>
            </a:r>
          </a:p>
          <a:p>
            <a:endParaRPr lang="en-AU" sz="1600" b="1" dirty="0" smtClean="0">
              <a:solidFill>
                <a:schemeClr val="bg1"/>
              </a:solidFill>
              <a:latin typeface="Calibri" pitchFamily="34" charset="0"/>
            </a:endParaRPr>
          </a:p>
          <a:p>
            <a:r>
              <a:rPr lang="en-AU" sz="1600" b="1" dirty="0" smtClean="0">
                <a:solidFill>
                  <a:schemeClr val="bg1"/>
                </a:solidFill>
                <a:latin typeface="Calibri" pitchFamily="34" charset="0"/>
              </a:rPr>
              <a:t> </a:t>
            </a:r>
            <a:endParaRPr lang="en-US" sz="1600" b="1" dirty="0">
              <a:solidFill>
                <a:schemeClr val="bg1"/>
              </a:solidFill>
              <a:latin typeface="Calibri" pitchFamily="34" charset="0"/>
            </a:endParaRPr>
          </a:p>
        </p:txBody>
      </p:sp>
      <p:sp>
        <p:nvSpPr>
          <p:cNvPr id="13" name="Footer Placeholder 2"/>
          <p:cNvSpPr txBox="1">
            <a:spLocks/>
          </p:cNvSpPr>
          <p:nvPr/>
        </p:nvSpPr>
        <p:spPr bwMode="auto">
          <a:xfrm>
            <a:off x="323528" y="5229200"/>
            <a:ext cx="8042275" cy="252413"/>
          </a:xfrm>
          <a:prstGeom prst="rect">
            <a:avLst/>
          </a:prstGeom>
          <a:noFill/>
          <a:ln w="9525">
            <a:noFill/>
            <a:miter lim="800000"/>
            <a:headEnd/>
            <a:tailEnd/>
          </a:ln>
        </p:spPr>
        <p:txBody>
          <a:bodyPr lIns="0" tIns="0" rIns="0" bIns="0"/>
          <a:lstStyle/>
          <a:p>
            <a:r>
              <a:rPr lang="en-AU" sz="1600" dirty="0" smtClean="0">
                <a:solidFill>
                  <a:schemeClr val="bg1"/>
                </a:solidFill>
                <a:latin typeface="Calibri" pitchFamily="34" charset="0"/>
              </a:rPr>
              <a:t>August 2015</a:t>
            </a:r>
            <a:endParaRPr lang="en-US" sz="1600" dirty="0">
              <a:solidFill>
                <a:schemeClr val="bg1"/>
              </a:solidFill>
              <a:latin typeface="Calibri" pitchFamily="34" charset="0"/>
            </a:endParaRPr>
          </a:p>
        </p:txBody>
      </p:sp>
      <p:pic>
        <p:nvPicPr>
          <p:cNvPr id="5" name="Picture 4" descr="new2.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0"/>
            <a:ext cx="9144000" cy="3567289"/>
          </a:xfrm>
          <a:prstGeom prst="rect">
            <a:avLst/>
          </a:prstGeom>
        </p:spPr>
      </p:pic>
    </p:spTree>
    <p:extLst>
      <p:ext uri="{BB962C8B-B14F-4D97-AF65-F5344CB8AC3E}">
        <p14:creationId xmlns:p14="http://schemas.microsoft.com/office/powerpoint/2010/main" val="688893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358775" y="1268413"/>
            <a:ext cx="8461375" cy="4572855"/>
          </a:xfrm>
        </p:spPr>
        <p:txBody>
          <a:bodyPr/>
          <a:lstStyle/>
          <a:p>
            <a:r>
              <a:rPr lang="en-AU" dirty="0" smtClean="0"/>
              <a:t>Check with Comms</a:t>
            </a:r>
            <a:endParaRPr lang="en-AU" dirty="0"/>
          </a:p>
        </p:txBody>
      </p:sp>
      <p:pic>
        <p:nvPicPr>
          <p:cNvPr id="168962" name="Picture 2" descr="Purple Yarn"/>
          <p:cNvPicPr>
            <a:picLocks noChangeAspect="1" noChangeArrowheads="1"/>
          </p:cNvPicPr>
          <p:nvPr/>
        </p:nvPicPr>
        <p:blipFill>
          <a:blip r:embed="rId3" cstate="print"/>
          <a:srcRect/>
          <a:stretch>
            <a:fillRect/>
          </a:stretch>
        </p:blipFill>
        <p:spPr bwMode="auto">
          <a:xfrm>
            <a:off x="0" y="0"/>
            <a:ext cx="9140370" cy="6093296"/>
          </a:xfrm>
          <a:prstGeom prst="rect">
            <a:avLst/>
          </a:prstGeom>
          <a:noFill/>
        </p:spPr>
      </p:pic>
      <p:sp>
        <p:nvSpPr>
          <p:cNvPr id="2" name="Title 1"/>
          <p:cNvSpPr>
            <a:spLocks noGrp="1"/>
          </p:cNvSpPr>
          <p:nvPr>
            <p:ph type="title"/>
          </p:nvPr>
        </p:nvSpPr>
        <p:spPr/>
        <p:txBody>
          <a:bodyPr/>
          <a:lstStyle/>
          <a:p>
            <a:r>
              <a:rPr lang="en-AU" dirty="0" smtClean="0">
                <a:solidFill>
                  <a:schemeClr val="bg1"/>
                </a:solidFill>
              </a:rPr>
              <a:t>Innovation with a ‘twist’</a:t>
            </a:r>
            <a:endParaRPr lang="en-AU" dirty="0">
              <a:solidFill>
                <a:schemeClr val="bg1"/>
              </a:solidFill>
            </a:endParaRPr>
          </a:p>
        </p:txBody>
      </p:sp>
      <p:pic>
        <p:nvPicPr>
          <p:cNvPr id="168968" name="Picture 8" descr="http://www.empoweringeducation.org/blogimages/451566807_Candymen_Lets_Twist_2_vorne.jpg"/>
          <p:cNvPicPr>
            <a:picLocks noChangeAspect="1" noChangeArrowheads="1"/>
          </p:cNvPicPr>
          <p:nvPr/>
        </p:nvPicPr>
        <p:blipFill>
          <a:blip r:embed="rId4" cstate="print">
            <a:clrChange>
              <a:clrFrom>
                <a:srgbClr val="FFF5E3"/>
              </a:clrFrom>
              <a:clrTo>
                <a:srgbClr val="FFF5E3">
                  <a:alpha val="0"/>
                </a:srgbClr>
              </a:clrTo>
            </a:clrChange>
          </a:blip>
          <a:srcRect l="21367" t="21940" r="50539" b="13246"/>
          <a:stretch>
            <a:fillRect/>
          </a:stretch>
        </p:blipFill>
        <p:spPr bwMode="auto">
          <a:xfrm>
            <a:off x="7236296" y="1196752"/>
            <a:ext cx="1944216" cy="4464496"/>
          </a:xfrm>
          <a:prstGeom prst="rect">
            <a:avLst/>
          </a:prstGeom>
          <a:noFill/>
        </p:spPr>
      </p:pic>
      <p:pic>
        <p:nvPicPr>
          <p:cNvPr id="10" name="Picture 4" descr="The Repco self-twist spinner"/>
          <p:cNvPicPr>
            <a:picLocks noChangeAspect="1" noChangeArrowheads="1"/>
          </p:cNvPicPr>
          <p:nvPr/>
        </p:nvPicPr>
        <p:blipFill>
          <a:blip r:embed="rId5" cstate="print"/>
          <a:srcRect/>
          <a:stretch>
            <a:fillRect/>
          </a:stretch>
        </p:blipFill>
        <p:spPr bwMode="auto">
          <a:xfrm>
            <a:off x="2051720" y="2492896"/>
            <a:ext cx="2520280" cy="2304256"/>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467544" y="1052736"/>
            <a:ext cx="6336704" cy="2520280"/>
          </a:xfrm>
          <a:prstGeom prst="rect">
            <a:avLst/>
          </a:prstGeom>
        </p:spPr>
        <p:txBody>
          <a:bodyPr vert="horz" lIns="0" tIns="0" rIns="0" bIns="0" rtlCol="0" anchor="t" anchorCtr="0">
            <a:noAutofit/>
          </a:bodyPr>
          <a:lstStyle/>
          <a:p>
            <a:pPr lvl="0">
              <a:spcBef>
                <a:spcPct val="0"/>
              </a:spcBef>
            </a:pPr>
            <a:r>
              <a:rPr lang="en-AU" sz="2500" b="1" dirty="0" smtClean="0">
                <a:solidFill>
                  <a:schemeClr val="bg2"/>
                </a:solidFill>
              </a:rPr>
              <a:t>For his research on self-twisting yarn Dave </a:t>
            </a:r>
            <a:r>
              <a:rPr lang="en-AU" sz="2500" b="1" dirty="0" err="1" smtClean="0">
                <a:solidFill>
                  <a:schemeClr val="bg2"/>
                </a:solidFill>
              </a:rPr>
              <a:t>Henshaw</a:t>
            </a:r>
            <a:r>
              <a:rPr lang="en-AU" sz="2500" b="1" dirty="0" smtClean="0">
                <a:solidFill>
                  <a:schemeClr val="bg2"/>
                </a:solidFill>
              </a:rPr>
              <a:t> was made a Member of the Order of the British empire (MBE) in 1970</a:t>
            </a:r>
            <a:endParaRPr kumimoji="0" lang="en-AU" sz="2500" b="1" i="0" u="none" strike="noStrike" kern="1200" cap="none" spc="0" normalizeH="0" baseline="0" noProof="0" dirty="0">
              <a:ln>
                <a:noFill/>
              </a:ln>
              <a:solidFill>
                <a:schemeClr val="bg2"/>
              </a:solidFill>
              <a:effectLst/>
              <a:uLnTx/>
              <a:uFillTx/>
              <a:latin typeface="+mj-lt"/>
              <a:ea typeface="+mj-ea"/>
              <a:cs typeface="+mj-cs"/>
            </a:endParaRPr>
          </a:p>
        </p:txBody>
      </p:sp>
      <p:pic>
        <p:nvPicPr>
          <p:cNvPr id="168972" name="Picture 12" descr="CSIRO licensed and patented Repco self twist spinning machines in action"/>
          <p:cNvPicPr>
            <a:picLocks noChangeAspect="1" noChangeArrowheads="1"/>
          </p:cNvPicPr>
          <p:nvPr/>
        </p:nvPicPr>
        <p:blipFill>
          <a:blip r:embed="rId6" cstate="print"/>
          <a:srcRect l="15222" r="3125"/>
          <a:stretch>
            <a:fillRect/>
          </a:stretch>
        </p:blipFill>
        <p:spPr bwMode="auto">
          <a:xfrm>
            <a:off x="4788024" y="2492896"/>
            <a:ext cx="2232248" cy="2306656"/>
          </a:xfrm>
          <a:prstGeom prst="rect">
            <a:avLst/>
          </a:prstGeom>
          <a:ln>
            <a:noFill/>
          </a:ln>
          <a:effectLst>
            <a:outerShdw blurRad="292100" dist="139700" dir="2700000" algn="tl" rotWithShape="0">
              <a:srgbClr val="333333">
                <a:alpha val="65000"/>
              </a:srgbClr>
            </a:outerShdw>
          </a:effectLst>
        </p:spPr>
      </p:pic>
      <p:pic>
        <p:nvPicPr>
          <p:cNvPr id="168974" name="Picture 14" descr="David Henshaw"/>
          <p:cNvPicPr>
            <a:picLocks noChangeAspect="1" noChangeArrowheads="1"/>
          </p:cNvPicPr>
          <p:nvPr/>
        </p:nvPicPr>
        <p:blipFill>
          <a:blip r:embed="rId7" cstate="print"/>
          <a:srcRect/>
          <a:stretch>
            <a:fillRect/>
          </a:stretch>
        </p:blipFill>
        <p:spPr bwMode="auto">
          <a:xfrm>
            <a:off x="179512" y="2492896"/>
            <a:ext cx="1666875" cy="2276475"/>
          </a:xfrm>
          <a:prstGeom prst="rect">
            <a:avLst/>
          </a:prstGeom>
          <a:noFill/>
        </p:spPr>
      </p:pic>
      <p:sp>
        <p:nvSpPr>
          <p:cNvPr id="12" name="Footer Placeholder 11"/>
          <p:cNvSpPr>
            <a:spLocks noGrp="1"/>
          </p:cNvSpPr>
          <p:nvPr>
            <p:ph type="ftr" sz="quarter" idx="11"/>
          </p:nvPr>
        </p:nvSpPr>
        <p:spPr/>
        <p:txBody>
          <a:bodyPr/>
          <a:lstStyle/>
          <a:p>
            <a:r>
              <a:rPr lang="en-AU" smtClean="0"/>
              <a:t>CSIRO | David Ireland | August 2015</a:t>
            </a: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8"/>
          <p:cNvSpPr>
            <a:spLocks noGrp="1"/>
          </p:cNvSpPr>
          <p:nvPr>
            <p:ph type="body" sz="quarter" idx="10"/>
          </p:nvPr>
        </p:nvSpPr>
        <p:spPr>
          <a:xfrm>
            <a:off x="0" y="2204864"/>
            <a:ext cx="9144000" cy="3672408"/>
          </a:xfrm>
        </p:spPr>
        <p:txBody>
          <a:bodyPr>
            <a:normAutofit/>
          </a:bodyPr>
          <a:lstStyle/>
          <a:p>
            <a:pPr marL="1588" indent="-1588" algn="ctr" eaLnBrk="0" hangingPunct="0">
              <a:lnSpc>
                <a:spcPct val="100000"/>
              </a:lnSpc>
              <a:spcBef>
                <a:spcPts val="0"/>
              </a:spcBef>
            </a:pPr>
            <a:r>
              <a:rPr lang="en-AU" sz="5000" dirty="0" smtClean="0">
                <a:solidFill>
                  <a:schemeClr val="bg1"/>
                </a:solidFill>
              </a:rPr>
              <a:t>Case study II: </a:t>
            </a:r>
            <a:r>
              <a:rPr lang="en-AU" sz="5000" b="0" dirty="0" smtClean="0">
                <a:solidFill>
                  <a:schemeClr val="bg1"/>
                </a:solidFill>
              </a:rPr>
              <a:t>something new</a:t>
            </a:r>
          </a:p>
          <a:p>
            <a:pPr marL="1588" indent="-1588" algn="ctr" eaLnBrk="0" hangingPunct="0">
              <a:lnSpc>
                <a:spcPct val="100000"/>
              </a:lnSpc>
              <a:spcBef>
                <a:spcPts val="0"/>
              </a:spcBef>
            </a:pPr>
            <a:r>
              <a:rPr lang="en-AU" sz="5000" b="0" dirty="0" smtClean="0">
                <a:solidFill>
                  <a:schemeClr val="bg1"/>
                </a:solidFill>
              </a:rPr>
              <a:t>‘the disruptive </a:t>
            </a:r>
            <a:r>
              <a:rPr lang="en-AU" sz="5000" b="0" dirty="0" smtClean="0"/>
              <a:t>new</a:t>
            </a:r>
            <a:r>
              <a:rPr lang="en-AU" sz="5000" b="0" dirty="0" smtClean="0">
                <a:solidFill>
                  <a:schemeClr val="bg1"/>
                </a:solidFill>
              </a:rPr>
              <a:t> technologies’</a:t>
            </a:r>
          </a:p>
        </p:txBody>
      </p:sp>
      <p:sp>
        <p:nvSpPr>
          <p:cNvPr id="6" name="Footer Placeholder 5"/>
          <p:cNvSpPr>
            <a:spLocks noGrp="1"/>
          </p:cNvSpPr>
          <p:nvPr>
            <p:ph type="ftr" sz="quarter" idx="11"/>
          </p:nvPr>
        </p:nvSpPr>
        <p:spPr/>
        <p:txBody>
          <a:bodyPr/>
          <a:lstStyle/>
          <a:p>
            <a:r>
              <a:rPr lang="en-AU" smtClean="0"/>
              <a:t>CSIRO | David Ireland | August 2015</a:t>
            </a: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AU" smtClean="0"/>
              <a:t>CSIRO | David Ireland | August 2015</a:t>
            </a:r>
            <a:endParaRPr lang="en-AU" dirty="0"/>
          </a:p>
        </p:txBody>
      </p:sp>
      <p:sp>
        <p:nvSpPr>
          <p:cNvPr id="8" name="Title 7"/>
          <p:cNvSpPr>
            <a:spLocks noGrp="1"/>
          </p:cNvSpPr>
          <p:nvPr>
            <p:ph type="title"/>
          </p:nvPr>
        </p:nvSpPr>
        <p:spPr/>
        <p:txBody>
          <a:bodyPr/>
          <a:lstStyle/>
          <a:p>
            <a:r>
              <a:rPr lang="en-AU" dirty="0" smtClean="0"/>
              <a:t>CSIRO’s Food and Innovation Centre</a:t>
            </a:r>
            <a:endParaRPr lang="en-AU" dirty="0"/>
          </a:p>
        </p:txBody>
      </p:sp>
      <p:pic>
        <p:nvPicPr>
          <p:cNvPr id="11" name="Picture 2" descr="http://www.clextral.com/files/2014/01/KK-RS-WEST39986CZJ1-extruder-Cathy-Jackson-compre-2.jpg"/>
          <p:cNvPicPr>
            <a:picLocks noChangeAspect="1" noChangeArrowheads="1"/>
          </p:cNvPicPr>
          <p:nvPr/>
        </p:nvPicPr>
        <p:blipFill>
          <a:blip r:embed="rId3" cstate="print"/>
          <a:srcRect/>
          <a:stretch>
            <a:fillRect/>
          </a:stretch>
        </p:blipFill>
        <p:spPr bwMode="auto">
          <a:xfrm>
            <a:off x="1043608" y="1124744"/>
            <a:ext cx="7038756" cy="468052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8"/>
          <p:cNvSpPr>
            <a:spLocks noGrp="1"/>
          </p:cNvSpPr>
          <p:nvPr>
            <p:ph type="body" sz="quarter" idx="10"/>
          </p:nvPr>
        </p:nvSpPr>
        <p:spPr>
          <a:xfrm>
            <a:off x="360000" y="2132856"/>
            <a:ext cx="8441100" cy="2622675"/>
          </a:xfrm>
        </p:spPr>
        <p:txBody>
          <a:bodyPr>
            <a:normAutofit/>
          </a:bodyPr>
          <a:lstStyle/>
          <a:p>
            <a:pPr marL="1588" indent="-1588" algn="ctr" eaLnBrk="0" hangingPunct="0">
              <a:lnSpc>
                <a:spcPct val="100000"/>
              </a:lnSpc>
              <a:spcBef>
                <a:spcPts val="0"/>
              </a:spcBef>
            </a:pPr>
            <a:r>
              <a:rPr lang="en-AU" sz="5000" dirty="0" smtClean="0">
                <a:solidFill>
                  <a:schemeClr val="bg1"/>
                </a:solidFill>
              </a:rPr>
              <a:t>Case study III: </a:t>
            </a:r>
            <a:r>
              <a:rPr lang="en-AU" sz="5000" b="0" dirty="0" smtClean="0">
                <a:solidFill>
                  <a:schemeClr val="bg1"/>
                </a:solidFill>
              </a:rPr>
              <a:t>some things </a:t>
            </a:r>
            <a:r>
              <a:rPr lang="en-AU" sz="5000" b="0" dirty="0" smtClean="0"/>
              <a:t>borrowed</a:t>
            </a:r>
            <a:r>
              <a:rPr lang="en-AU" sz="5000" b="0" dirty="0" smtClean="0">
                <a:solidFill>
                  <a:schemeClr val="bg1"/>
                </a:solidFill>
              </a:rPr>
              <a:t> &amp; some things </a:t>
            </a:r>
            <a:r>
              <a:rPr lang="en-AU" sz="5000" b="0" dirty="0" smtClean="0">
                <a:solidFill>
                  <a:schemeClr val="accent3"/>
                </a:solidFill>
              </a:rPr>
              <a:t>shared</a:t>
            </a:r>
          </a:p>
          <a:p>
            <a:pPr marL="1588" indent="-1588" algn="ctr" eaLnBrk="0" hangingPunct="0">
              <a:lnSpc>
                <a:spcPct val="100000"/>
              </a:lnSpc>
              <a:spcBef>
                <a:spcPts val="0"/>
              </a:spcBef>
            </a:pPr>
            <a:r>
              <a:rPr lang="en-AU" sz="5000" b="0" dirty="0" smtClean="0">
                <a:solidFill>
                  <a:schemeClr val="bg1"/>
                </a:solidFill>
              </a:rPr>
              <a:t>‘collaborative platforms’</a:t>
            </a:r>
          </a:p>
        </p:txBody>
      </p:sp>
      <p:sp>
        <p:nvSpPr>
          <p:cNvPr id="6" name="Footer Placeholder 5"/>
          <p:cNvSpPr>
            <a:spLocks noGrp="1"/>
          </p:cNvSpPr>
          <p:nvPr>
            <p:ph type="ftr" sz="quarter" idx="11"/>
          </p:nvPr>
        </p:nvSpPr>
        <p:spPr/>
        <p:txBody>
          <a:bodyPr/>
          <a:lstStyle/>
          <a:p>
            <a:r>
              <a:rPr lang="en-AU" smtClean="0"/>
              <a:t>CSIRO | David Ireland | August 2015</a:t>
            </a:r>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excess genius</a:t>
            </a:r>
            <a:endParaRPr lang="en-AU" dirty="0"/>
          </a:p>
        </p:txBody>
      </p:sp>
      <p:sp>
        <p:nvSpPr>
          <p:cNvPr id="3" name="Content Placeholder 2"/>
          <p:cNvSpPr>
            <a:spLocks noGrp="1"/>
          </p:cNvSpPr>
          <p:nvPr>
            <p:ph idx="1"/>
          </p:nvPr>
        </p:nvSpPr>
        <p:spPr/>
        <p:txBody>
          <a:bodyPr/>
          <a:lstStyle/>
          <a:p>
            <a:endParaRPr lang="en-AU" dirty="0"/>
          </a:p>
        </p:txBody>
      </p:sp>
      <p:pic>
        <p:nvPicPr>
          <p:cNvPr id="51202" name="Picture 2" descr="http://lifeinthefastlane.com/wp-content/uploads/2012/05/socrates.jpeg"/>
          <p:cNvPicPr>
            <a:picLocks noChangeAspect="1" noChangeArrowheads="1"/>
          </p:cNvPicPr>
          <p:nvPr/>
        </p:nvPicPr>
        <p:blipFill>
          <a:blip r:embed="rId3" cstate="print"/>
          <a:srcRect/>
          <a:stretch>
            <a:fillRect/>
          </a:stretch>
        </p:blipFill>
        <p:spPr bwMode="auto">
          <a:xfrm>
            <a:off x="627987" y="938806"/>
            <a:ext cx="7889274" cy="5140679"/>
          </a:xfrm>
          <a:prstGeom prst="rect">
            <a:avLst/>
          </a:prstGeom>
          <a:noFill/>
        </p:spPr>
      </p:pic>
      <p:sp>
        <p:nvSpPr>
          <p:cNvPr id="7" name="Footer Placeholder 6"/>
          <p:cNvSpPr>
            <a:spLocks noGrp="1"/>
          </p:cNvSpPr>
          <p:nvPr>
            <p:ph type="ftr" sz="quarter" idx="11"/>
          </p:nvPr>
        </p:nvSpPr>
        <p:spPr/>
        <p:txBody>
          <a:bodyPr/>
          <a:lstStyle/>
          <a:p>
            <a:r>
              <a:rPr lang="en-AU" smtClean="0"/>
              <a:t>CSIRO | David Ireland | August 2015</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12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CSIRO | David Ireland | August 2015</a:t>
            </a:r>
            <a:endParaRPr lang="en-AU"/>
          </a:p>
        </p:txBody>
      </p:sp>
      <p:pic>
        <p:nvPicPr>
          <p:cNvPr id="2054" name="Picture 6" descr="http://www.monashmotorsport.com/wp-content/uploads/lab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0"/>
            <a:ext cx="4403518" cy="2201759"/>
          </a:xfrm>
          <a:prstGeom prst="rect">
            <a:avLst/>
          </a:prstGeom>
          <a:noFill/>
          <a:extLst>
            <a:ext uri="{909E8E84-426E-40DD-AFC4-6F175D3DCCD1}">
              <a14:hiddenFill xmlns:a14="http://schemas.microsoft.com/office/drawing/2010/main">
                <a:solidFill>
                  <a:srgbClr val="FFFFFF"/>
                </a:solidFill>
              </a14:hiddenFill>
            </a:ext>
          </a:extLst>
        </p:spPr>
      </p:pic>
      <p:sp>
        <p:nvSpPr>
          <p:cNvPr id="15364" name="AutoShape 4" descr="Image result for kaggl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15366" name="AutoShape 6" descr="data:image/png;base64,iVBORw0KGgoAAAANSUhEUgAAAU0AAACXCAMAAACm/PkLAAAAYFBMVEX///8gvv8Auv8Auf9Zy//1+/+e3/8AvP/F6f/w+v/c8v+j4P9Syf/W8f9+1f/p+P/P7/+y5f/j9v9y0f+S2v9Lx/+76P82w/+h3/971P/K7f+L2P9gzf8swf9rz/+65v/Noz59AAAMfUlEQVR4nO2di5aiOBCGIYhRUeQi0igy7/+WCyikKqmEgPTstJ1/z56zq+b2kUulUqE9z8nJycnJycnJycnJycnJycnJycnJycnJycnJycnps3XYHF+qw/+7LitqN7TqWP3NYrfMfynY/c1yv1lH0ay/2UkETf5JNDe+o7meHM015WiuKUdzTTmaa8rRXFOO5ppyNNeUo7mmHM015WiuKUdzTTmaa8rRXFOO5ppyNNeUo7mmHM015WiuKUdzTTmaa8rRXFOO5ppyNNfUT6V5vkX3qqmb+B4lthXPrtt7VdfV/XI9zSos2z0TxpfUnNCSZp9fU+dtfmrl9626D/f29Zukea3iQVUlNWGf5n7AGOfcb/9lLCgvh8kSrzkPeJvG79K0iTZf5/7zZCioiuiESfWACYPikvWfZ9UrZXUZf2tBc5/WnMxvULopL1XtRXyySaOmaF4CLsQa+NW17quCxIPiai7PZ3Iaxupb+00hiqF6Q1oqCV+FxWxIGIzPcpJm0ijZ+Sw4Iga3uxc/vKY0Ngi3zkzzwmBxXPS88OvB5Nq86lToB2HqK014pjkevKMoRqV5K+nSWHnz4jFPZkvzdFRZviqfgEJbmpfLpbAC2ctM847bcB6/iDRYnlW6qDl1CmvNA+jSbE00Y0PCuBL/bUnTkJ3P8vFnu9jLD0G2Vt/UwUxKA8uuRjVV1P5hSgW+U2gWlgntaJ41/XzI7zFMn/vMO7T/zFgoTTQRTF6ObawCU236ZhGjIzM/AViURHPi2YFibWgmk7mxxbaigeYWwxxrdTE+2leFcikzb29JxFdoWsO0ormzqb15JV1CUwfTu1rUx2epVFBpi0Sm2dgU9yp0muZJzU0xTJbj1NLEMNHIzVHxvaEZBLK1xHErTBO/0jxIM5qRcJrmWSLHg8cmz+uCS2s8m7ermKJpgOl54BvG8yhpl6cw21WIJ7/DFDeJSfsAuP9oLTxGwII05dmWdwnLloJq69rQxCOEFemwsiYxx8bgog2phuYWLjRsIyU6BUPTmhv8/B7o6vOQWhG9nv3+FNUKUEjziBOW29cOMDylucJzkmaMZy9gW3rSesDlNluJpmmG2RbctYPzu2zK7KCdk0q/H/Or8Q4u/JInCZHtFT2fAjffS6UdxBTNBP6c3T1JGTThlInfRiRNPMwbIlnRFtec1c/hCiUeQoimALWaIV5pAE3Yp6lNAbaIp2jCcU7S2sDsFox1imY0CdM7M582ysAKxUmbit+oZHiUjTShOUN3lhSNIjPNdDI3bwOqr9nRmUTQTNF4UAzHp3Ruqr2oDhvHJcxPY3vAGU3QBLOmrnHw0U/QLKdzQ91X8xODVJr4acdzM2xEjYfHD3oY3dOlZow0z6Aq2t1yA56fkSbs6FpPBrBHF8ycCs03YXrp2LjRRgKjn3S29QI21EjzS3wWJLqEZ9B+I83aJ36oCFT2aN3oQTLNCMFcMHWIh8uHSQLMRYY7pIVKE/RXg1tMdE4jzdBmhHjeATycGV73pySaaAEKFsAEtRnqDAePYYshAAw0wRxMGAKjLP2bV2pGJyTMCD57f4lpIphsOzezVvudMlJgpoaUqn/zZtdNLGnGwEwztUD8js+e5xBNZCsHmuMZWuFhF93rErkQXjTFTMQ1BkIvlSYwe03+b0uaoM8ZKUV2pZICNJOFMM+7S/NoN+zK4cCLppj9uClPlWZj10ssaYrG8cvhpNVhC+YXWwSDwPPP0TC3Mw/6U0vC/wBpWs5XKk2wLplqY0fzAA1aZhBozOyzeLSJBOXZTMBhdNSSFDSBE4xlhtxUmmBsmrzhdjRlL5aNjPWlpKM57czPYhPJTk+aoFMEpvwUmiFolsndaEcznagspdleTg1Nn088ljDWnKECPWkCA8k4Dyk04SaVcLCMsqM5x+s85rcWTf9hnDN2U/2y05s0wRQRmOxoO5rahhpknOcpaQsxukvvk6eWnRSaD1NNvpnm1xKa03FAWPpHxhVvqqi/vmaqvXmyM96/m+aikb7SKtTnpVvXySPgLi6Kl0VTyXuhf2SkL1mFjMVSMk0nmo5+k4d5C9IvquiWdRXPRIb/1JqODllM9ibQ2/Zmgx4hmRs+MfMZb1KA/SDTzBbbm6D579ubcIhUkZW+Zsd8YJr8ADYg7f9SHj7kmveDWjqZUGgu3wtZbkntaIZiRLGvSSwLhWlm8okYsT+GuNlG6W0qTfDzeft04d41+UVt9+mg2mTQ2RqCNB99K1BsibpdB65ussuoNIHjcp4PCZwbm6L+LGnCEw8jkjcEaA5BcNjJKc//wOlKjj+VJoBiWtRVmtC/+75/MwLVWBq1NSXqBBg5k+SVCLAh7XuV5s5u4lRpZhMP7iVLmhkwRWY7Li1FRiegaB2pZGFP0gutShPM/6YDGSK2GNTCMNRtI7VBqxh5qP++SJookkw6UQcuXNLeUWnCdUvvvoAdcaAJdgKGCFWQu5Em3Fsa97jLRcchIQMdr8QLaMKJWLv7rwmaN5v2g52ZmeYe2u+GQfKGNDFyaPOIZjvRX+hJkKC5h+EYmgkQWrEi1gNGWWkOM07gwU/EelQwO70X4g3p4jdrtCc6kwnI9iUqTWicaIYs8owLmjC2jj5CRfGdEzTxBKbFmS6/IqmNLUb7R7ASgSg4aqifQKqRZoImDuKMBzt4BM09GiLE8f4OPfSpGDkU+MiP5ByeFWzeaS2UlmamWYngAy6VfTzaWol9KYppZbmULCmwswBEHN5R+zdS+zMpJn4yGha7GPhFvf1SdTkuxqm/RYAuC4Bhhjby2Ay+4htBguYB9z12F26Sw1ep+KQETbTPbZuZi7k6S4tA8rJN0jzhojiroKkUXjevHJfiNNxwQf0iGItFjkIROb7fxb7kjwI+E8m/zBnf5FVVNSUnAt9hpHaqJDz2CQsuo7ShqfiMu/zirz+ttlUJcgyWRBabb18d0TAbR5lcH78oitInovqhB+ohf9lfvFU+VGjC+FSQkE5pccOlUlPy161X9GHwZ22aIcp/3I2kam+iBWkebBP5Es1w+vejbG5fNZpHqOS1Wtz7IDTNCINX7S60kHf0anUw9ywJuThmPAerm4G5ZX5spbh3IRwaO65E6rAlddTnZZR0MzCxTmh3a/Vild+ihWjifjqaZsa/S2K+zTtK8txbzxDyrdXpe6YvWd6otggG4OXcw18bmsgeEub6Xn/HWY04FFQMl9r5kYgtHpQZLq7yUpCzvZ++N1yU7/PhC886pmieUTHC9XCn68NK0AOVU6Uw1wwy3u5z1NhioLsuTifIgSVn/e4Eb2e4o875fel7akS0osbnhd1JwvVyOKoGH/Mj7zD+njqjS4hUPgvyjPRvAmUNkZAHmxPt3xTGne4U90rVpMuyjJa/8ycZ83loXI9XsOYgR8cpBwGwXXDCpt8ZjSOWHi6HmMMYSd5Wf9uXbKbZjpLLA8Y3tgn9ez/zUDTHLQZ57PpUdikDVBXLl+Z8m26XuuwN3yLf3qwf6SGKi0efrGwu1wHdFE2v20zej6+E9f3PMIlTNC21323zZ1V4eYztX+j078uC5ktSm9+gqcnxA2RPU9IKND9PwGs3r6sAmnNj2j5X4khx5hEYuEFjCkH+XRKmw4zXOXUChurnzX8LBU4UZ94WBefk31O1Hyhw23XehTxwG/W7Qjh+nkTsgDG8UNVt6WP4ZIklfea9EhDKs+z44YdqbwhNAwHexFpyNSwvlqHLn6azH+jXF/DKAjW4pgz0t5fgmfM69fwR6nx7vNBQAf51dbz23k2NKQniFwxXcj5OT0epeLklEjxKkwNfw6ermH7zD/RmB8ve/fYTNXqdqaXiDJ1+UvRaOPjdyZeMwEPqmUb/DxZw4as3D67QbSv1sFAcYsjvfWvnh7dfVfYjhc9DWA59PVcUhcTxfYkQnQixDRzuCT7d+T1ds5LiX4LH/Xo6HJLrtpZffIlXm0g6SGJ+/CdpE+62OX7DIwjt+XipZ7i8v52nvvNROv04K8ecr4TyqZvuDW0fqczuBJ4r96LCwu4U/veM807h0QInp5jYRbr8Ns9mPBmwwtXo2k7y3Eml/G0wJUOIEP3Ofa+L/janBK+i/0XaHw2DlptetGYc7QtexPgZkl80DFjWRgeQ7q+O+MY/cvLxSgsioojzfBLJbkPEdDNsz/9CnUDASms88sBvUqvTsWxbjCZq/2eI+Cb6fauPqv1uGzebYrNp4u11jos3TKIh4eWPC0VwcnJycnJycnJycnJycnJycnJycnL6X/UfrNuW5siJnLQAAAAASUVORK5CYII="/>
          <p:cNvSpPr>
            <a:spLocks noChangeAspect="1" noChangeArrowheads="1"/>
          </p:cNvSpPr>
          <p:nvPr/>
        </p:nvSpPr>
        <p:spPr bwMode="auto">
          <a:xfrm>
            <a:off x="155575" y="-2193925"/>
            <a:ext cx="10058400" cy="45720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15368" name="AutoShape 8" descr="data:image/png;base64,iVBORw0KGgoAAAANSUhEUgAAAU0AAACXCAMAAACm/PkLAAAAYFBMVEX///8gvv8Auv8Auf9Zy//1+/+e3/8AvP/F6f/w+v/c8v+j4P9Syf/W8f9+1f/p+P/P7/+y5f/j9v9y0f+S2v9Lx/+76P82w/+h3/971P/K7f+L2P9gzf8swf9rz/+65v/Noz59AAAMfUlEQVR4nO2di5aiOBCGIYhRUeQi0igy7/+WCyikKqmEgPTstJ1/z56zq+b2kUulUqE9z8nJycnJycnJycnJycnJycnJycnJycnJycnJycnps3XYHF+qw/+7LitqN7TqWP3NYrfMfynY/c1yv1lH0ay/2UkETf5JNDe+o7meHM015WiuKUdzTTmaa8rRXFOO5ppyNNeUo7mmHM015WiuKUdzTTmaa8rRXFOO5ppyNNeUo7mmHM015WiuKUdzTTmaa8rRXFOO5ppyNNfUT6V5vkX3qqmb+B4lthXPrtt7VdfV/XI9zSos2z0TxpfUnNCSZp9fU+dtfmrl9626D/f29Zukea3iQVUlNWGf5n7AGOfcb/9lLCgvh8kSrzkPeJvG79K0iTZf5/7zZCioiuiESfWACYPikvWfZ9UrZXUZf2tBc5/WnMxvULopL1XtRXyySaOmaF4CLsQa+NW17quCxIPiai7PZ3Iaxupb+00hiqF6Q1oqCV+FxWxIGIzPcpJm0ijZ+Sw4Iga3uxc/vKY0Ngi3zkzzwmBxXPS88OvB5Nq86lToB2HqK014pjkevKMoRqV5K+nSWHnz4jFPZkvzdFRZviqfgEJbmpfLpbAC2ctM847bcB6/iDRYnlW6qDl1CmvNA+jSbE00Y0PCuBL/bUnTkJ3P8vFnu9jLD0G2Vt/UwUxKA8uuRjVV1P5hSgW+U2gWlgntaJ41/XzI7zFMn/vMO7T/zFgoTTQRTF6ObawCU236ZhGjIzM/AViURHPi2YFibWgmk7mxxbaigeYWwxxrdTE+2leFcikzb29JxFdoWsO0ormzqb15JV1CUwfTu1rUx2epVFBpi0Sm2dgU9yp0muZJzU0xTJbj1NLEMNHIzVHxvaEZBLK1xHErTBO/0jxIM5qRcJrmWSLHg8cmz+uCS2s8m7ermKJpgOl54BvG8yhpl6cw21WIJ7/DFDeJSfsAuP9oLTxGwII05dmWdwnLloJq69rQxCOEFemwsiYxx8bgog2phuYWLjRsIyU6BUPTmhv8/B7o6vOQWhG9nv3+FNUKUEjziBOW29cOMDylucJzkmaMZy9gW3rSesDlNluJpmmG2RbctYPzu2zK7KCdk0q/H/Or8Q4u/JInCZHtFT2fAjffS6UdxBTNBP6c3T1JGTThlInfRiRNPMwbIlnRFtec1c/hCiUeQoimALWaIV5pAE3Yp6lNAbaIp2jCcU7S2sDsFox1imY0CdM7M582ysAKxUmbit+oZHiUjTShOUN3lhSNIjPNdDI3bwOqr9nRmUTQTNF4UAzHp3Ruqr2oDhvHJcxPY3vAGU3QBLOmrnHw0U/QLKdzQ91X8xODVJr4acdzM2xEjYfHD3oY3dOlZow0z6Aq2t1yA56fkSbs6FpPBrBHF8ycCs03YXrp2LjRRgKjn3S29QI21EjzS3wWJLqEZ9B+I83aJ36oCFT2aN3oQTLNCMFcMHWIh8uHSQLMRYY7pIVKE/RXg1tMdE4jzdBmhHjeATycGV73pySaaAEKFsAEtRnqDAePYYshAAw0wRxMGAKjLP2bV2pGJyTMCD57f4lpIphsOzezVvudMlJgpoaUqn/zZtdNLGnGwEwztUD8js+e5xBNZCsHmuMZWuFhF93rErkQXjTFTMQ1BkIvlSYwe03+b0uaoM8ZKUV2pZICNJOFMM+7S/NoN+zK4cCLppj9uClPlWZj10ssaYrG8cvhpNVhC+YXWwSDwPPP0TC3Mw/6U0vC/wBpWs5XKk2wLplqY0fzAA1aZhBozOyzeLSJBOXZTMBhdNSSFDSBE4xlhtxUmmBsmrzhdjRlL5aNjPWlpKM57czPYhPJTk+aoFMEpvwUmiFolsndaEcznagspdleTg1Nn088ljDWnKECPWkCA8k4Dyk04SaVcLCMsqM5x+s85rcWTf9hnDN2U/2y05s0wRQRmOxoO5rahhpknOcpaQsxukvvk6eWnRSaD1NNvpnm1xKa03FAWPpHxhVvqqi/vmaqvXmyM96/m+aikb7SKtTnpVvXySPgLi6Kl0VTyXuhf2SkL1mFjMVSMk0nmo5+k4d5C9IvquiWdRXPRIb/1JqODllM9ibQ2/Zmgx4hmRs+MfMZb1KA/SDTzBbbm6D579ubcIhUkZW+Zsd8YJr8ADYg7f9SHj7kmveDWjqZUGgu3wtZbkntaIZiRLGvSSwLhWlm8okYsT+GuNlG6W0qTfDzeft04d41+UVt9+mg2mTQ2RqCNB99K1BsibpdB65ussuoNIHjcp4PCZwbm6L+LGnCEw8jkjcEaA5BcNjJKc//wOlKjj+VJoBiWtRVmtC/+75/MwLVWBq1NSXqBBg5k+SVCLAh7XuV5s5u4lRpZhMP7iVLmhkwRWY7Li1FRiegaB2pZGFP0gutShPM/6YDGSK2GNTCMNRtI7VBqxh5qP++SJookkw6UQcuXNLeUWnCdUvvvoAdcaAJdgKGCFWQu5Em3Fsa97jLRcchIQMdr8QLaMKJWLv7rwmaN5v2g52ZmeYe2u+GQfKGNDFyaPOIZjvRX+hJkKC5h+EYmgkQWrEi1gNGWWkOM07gwU/EelQwO70X4g3p4jdrtCc6kwnI9iUqTWicaIYs8owLmjC2jj5CRfGdEzTxBKbFmS6/IqmNLUb7R7ASgSg4aqifQKqRZoImDuKMBzt4BM09GiLE8f4OPfSpGDkU+MiP5ByeFWzeaS2UlmamWYngAy6VfTzaWol9KYppZbmULCmwswBEHN5R+zdS+zMpJn4yGha7GPhFvf1SdTkuxqm/RYAuC4Bhhjby2Ay+4htBguYB9z12F26Sw1ep+KQETbTPbZuZi7k6S4tA8rJN0jzhojiroKkUXjevHJfiNNxwQf0iGItFjkIROb7fxb7kjwI+E8m/zBnf5FVVNSUnAt9hpHaqJDz2CQsuo7ShqfiMu/zirz+ttlUJcgyWRBabb18d0TAbR5lcH78oitInovqhB+ohf9lfvFU+VGjC+FSQkE5pccOlUlPy161X9GHwZ22aIcp/3I2kam+iBWkebBP5Es1w+vejbG5fNZpHqOS1Wtz7IDTNCINX7S60kHf0anUw9ywJuThmPAerm4G5ZX5spbh3IRwaO65E6rAlddTnZZR0MzCxTmh3a/Vild+ihWjifjqaZsa/S2K+zTtK8txbzxDyrdXpe6YvWd6otggG4OXcw18bmsgeEub6Xn/HWY04FFQMl9r5kYgtHpQZLq7yUpCzvZ++N1yU7/PhC886pmieUTHC9XCn68NK0AOVU6Uw1wwy3u5z1NhioLsuTifIgSVn/e4Eb2e4o875fel7akS0osbnhd1JwvVyOKoGH/Mj7zD+njqjS4hUPgvyjPRvAmUNkZAHmxPt3xTGne4U90rVpMuyjJa/8ycZ83loXI9XsOYgR8cpBwGwXXDCpt8ZjSOWHi6HmMMYSd5Wf9uXbKbZjpLLA8Y3tgn9ez/zUDTHLQZ57PpUdikDVBXLl+Z8m26XuuwN3yLf3qwf6SGKi0efrGwu1wHdFE2v20zej6+E9f3PMIlTNC21323zZ1V4eYztX+j078uC5ktSm9+gqcnxA2RPU9IKND9PwGs3r6sAmnNj2j5X4khx5hEYuEFjCkH+XRKmw4zXOXUChurnzX8LBU4UZ94WBefk31O1Hyhw23XehTxwG/W7Qjh+nkTsgDG8UNVt6WP4ZIklfea9EhDKs+z44YdqbwhNAwHexFpyNSwvlqHLn6azH+jXF/DKAjW4pgz0t5fgmfM69fwR6nx7vNBQAf51dbz23k2NKQniFwxXcj5OT0epeLklEjxKkwNfw6ermH7zD/RmB8ve/fYTNXqdqaXiDJ1+UvRaOPjdyZeMwEPqmUb/DxZw4as3D67QbSv1sFAcYsjvfWvnh7dfVfYjhc9DWA59PVcUhcTxfYkQnQixDRzuCT7d+T1ds5LiX4LH/Xo6HJLrtpZffIlXm0g6SGJ+/CdpE+62OX7DIwjt+XipZ7i8v52nvvNROv04K8ecr4TyqZvuDW0fqczuBJ4r96LCwu4U/veM807h0QInp5jYRbr8Ns9mPBmwwtXo2k7y3Eml/G0wJUOIEP3Ofa+L/janBK+i/0XaHw2DlptetGYc7QtexPgZkl80DFjWRgeQ7q+O+MY/cvLxSgsioojzfBLJbkPEdDNsz/9CnUDASms88sBvUqvTsWxbjCZq/2eI+Cb6fauPqv1uGzebYrNp4u11jos3TKIh4eWPC0VwcnJycnJycnJycnJycnJycnJycnL6X/UfrNuW5siJnLQAAAAASUVORK5CYII="/>
          <p:cNvSpPr>
            <a:spLocks noChangeAspect="1" noChangeArrowheads="1"/>
          </p:cNvSpPr>
          <p:nvPr/>
        </p:nvSpPr>
        <p:spPr bwMode="auto">
          <a:xfrm>
            <a:off x="155575" y="-2193925"/>
            <a:ext cx="10058400" cy="4572000"/>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15370" name="Picture 10" descr="https://www.kaggle.com/content/v/4e5085eca1ab/kaggle/img/logos/kaggle-logo-transparent-300.png"/>
          <p:cNvPicPr>
            <a:picLocks noChangeAspect="1" noChangeArrowheads="1"/>
          </p:cNvPicPr>
          <p:nvPr/>
        </p:nvPicPr>
        <p:blipFill>
          <a:blip r:embed="rId4" cstate="print"/>
          <a:srcRect/>
          <a:stretch>
            <a:fillRect/>
          </a:stretch>
        </p:blipFill>
        <p:spPr bwMode="auto">
          <a:xfrm>
            <a:off x="539552" y="3212976"/>
            <a:ext cx="2563485" cy="1165220"/>
          </a:xfrm>
          <a:prstGeom prst="rect">
            <a:avLst/>
          </a:prstGeom>
          <a:noFill/>
        </p:spPr>
      </p:pic>
      <p:pic>
        <p:nvPicPr>
          <p:cNvPr id="15372" name="Picture 12" descr="http://www.cccblog.org/wp-content/uploads/2012/02/innocentive.jpeg"/>
          <p:cNvPicPr>
            <a:picLocks noChangeAspect="1" noChangeArrowheads="1"/>
          </p:cNvPicPr>
          <p:nvPr/>
        </p:nvPicPr>
        <p:blipFill>
          <a:blip r:embed="rId5" cstate="print"/>
          <a:srcRect/>
          <a:stretch>
            <a:fillRect/>
          </a:stretch>
        </p:blipFill>
        <p:spPr bwMode="auto">
          <a:xfrm>
            <a:off x="4067944" y="2060848"/>
            <a:ext cx="3964038" cy="899508"/>
          </a:xfrm>
          <a:prstGeom prst="rect">
            <a:avLst/>
          </a:prstGeom>
          <a:noFill/>
        </p:spPr>
      </p:pic>
      <p:pic>
        <p:nvPicPr>
          <p:cNvPr id="15374" name="Picture 14" descr="http://www.publishersweekly.com/images/data/ARTICLE_PHOTO/photo/000/024/24064-1.JPG"/>
          <p:cNvPicPr>
            <a:picLocks noChangeAspect="1" noChangeArrowheads="1"/>
          </p:cNvPicPr>
          <p:nvPr/>
        </p:nvPicPr>
        <p:blipFill>
          <a:blip r:embed="rId6" cstate="print"/>
          <a:srcRect/>
          <a:stretch>
            <a:fillRect/>
          </a:stretch>
        </p:blipFill>
        <p:spPr bwMode="auto">
          <a:xfrm>
            <a:off x="6372200" y="3789040"/>
            <a:ext cx="2275855" cy="734673"/>
          </a:xfrm>
          <a:prstGeom prst="rect">
            <a:avLst/>
          </a:prstGeom>
          <a:noFill/>
        </p:spPr>
      </p:pic>
      <p:pic>
        <p:nvPicPr>
          <p:cNvPr id="15376" name="Picture 16" descr="http://l3-1.kiva.org/rgite44c95b0f155f08ca00aea0d839be2b700477038-1/img/logo/kiva_121x64.png"/>
          <p:cNvPicPr>
            <a:picLocks noChangeAspect="1" noChangeArrowheads="1"/>
          </p:cNvPicPr>
          <p:nvPr/>
        </p:nvPicPr>
        <p:blipFill>
          <a:blip r:embed="rId7" cstate="print"/>
          <a:srcRect/>
          <a:stretch>
            <a:fillRect/>
          </a:stretch>
        </p:blipFill>
        <p:spPr bwMode="auto">
          <a:xfrm>
            <a:off x="7236296" y="548680"/>
            <a:ext cx="1152525" cy="609600"/>
          </a:xfrm>
          <a:prstGeom prst="rect">
            <a:avLst/>
          </a:prstGeom>
          <a:noFill/>
        </p:spPr>
      </p:pic>
      <p:sp>
        <p:nvSpPr>
          <p:cNvPr id="11266" name="AutoShape 2" descr="Image result for chuff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11268" name="AutoShape 4" descr="Image result for chuff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11270" name="Picture 6" descr="https://chuffed.org/images/logo-large.png"/>
          <p:cNvPicPr>
            <a:picLocks noChangeAspect="1" noChangeArrowheads="1"/>
          </p:cNvPicPr>
          <p:nvPr/>
        </p:nvPicPr>
        <p:blipFill>
          <a:blip r:embed="rId8" cstate="print"/>
          <a:srcRect/>
          <a:stretch>
            <a:fillRect/>
          </a:stretch>
        </p:blipFill>
        <p:spPr bwMode="auto">
          <a:xfrm>
            <a:off x="3275856" y="4293096"/>
            <a:ext cx="3024336" cy="1587776"/>
          </a:xfrm>
          <a:prstGeom prst="rect">
            <a:avLst/>
          </a:prstGeom>
          <a:noFill/>
        </p:spPr>
      </p:pic>
    </p:spTree>
    <p:extLst>
      <p:ext uri="{BB962C8B-B14F-4D97-AF65-F5344CB8AC3E}">
        <p14:creationId xmlns:p14="http://schemas.microsoft.com/office/powerpoint/2010/main" val="31560847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8"/>
          <p:cNvSpPr>
            <a:spLocks noGrp="1"/>
          </p:cNvSpPr>
          <p:nvPr>
            <p:ph type="body" sz="quarter" idx="10"/>
          </p:nvPr>
        </p:nvSpPr>
        <p:spPr>
          <a:xfrm>
            <a:off x="360000" y="2132856"/>
            <a:ext cx="8441100" cy="2622675"/>
          </a:xfrm>
        </p:spPr>
        <p:txBody>
          <a:bodyPr>
            <a:normAutofit/>
          </a:bodyPr>
          <a:lstStyle/>
          <a:p>
            <a:pPr marL="1588" indent="-1588" algn="ctr" eaLnBrk="0" hangingPunct="0">
              <a:lnSpc>
                <a:spcPct val="100000"/>
              </a:lnSpc>
              <a:spcBef>
                <a:spcPts val="0"/>
              </a:spcBef>
            </a:pPr>
            <a:r>
              <a:rPr lang="en-AU" sz="5000" dirty="0" smtClean="0">
                <a:solidFill>
                  <a:schemeClr val="bg1"/>
                </a:solidFill>
              </a:rPr>
              <a:t>Business models for </a:t>
            </a:r>
            <a:r>
              <a:rPr lang="en-AU" sz="5000" dirty="0" smtClean="0"/>
              <a:t>success</a:t>
            </a:r>
            <a:endParaRPr lang="en-AU" sz="5000" b="0" dirty="0" smtClean="0"/>
          </a:p>
          <a:p>
            <a:pPr marL="1588" indent="-1588" algn="ctr" eaLnBrk="0" hangingPunct="0">
              <a:lnSpc>
                <a:spcPct val="100000"/>
              </a:lnSpc>
              <a:spcBef>
                <a:spcPts val="0"/>
              </a:spcBef>
            </a:pPr>
            <a:r>
              <a:rPr lang="en-AU" sz="5000" b="0" dirty="0" smtClean="0">
                <a:solidFill>
                  <a:schemeClr val="bg1"/>
                </a:solidFill>
              </a:rPr>
              <a:t>‘</a:t>
            </a:r>
            <a:r>
              <a:rPr lang="en-AU" sz="5000" b="0" dirty="0" smtClean="0">
                <a:solidFill>
                  <a:schemeClr val="accent3"/>
                </a:solidFill>
              </a:rPr>
              <a:t>flexibility and connectivity</a:t>
            </a:r>
            <a:r>
              <a:rPr lang="en-AU" sz="5000" b="0" dirty="0" smtClean="0">
                <a:solidFill>
                  <a:schemeClr val="bg1"/>
                </a:solidFill>
              </a:rPr>
              <a:t>’</a:t>
            </a:r>
          </a:p>
        </p:txBody>
      </p:sp>
      <p:sp>
        <p:nvSpPr>
          <p:cNvPr id="6" name="Footer Placeholder 5"/>
          <p:cNvSpPr>
            <a:spLocks noGrp="1"/>
          </p:cNvSpPr>
          <p:nvPr>
            <p:ph type="ftr" sz="quarter" idx="11"/>
          </p:nvPr>
        </p:nvSpPr>
        <p:spPr/>
        <p:txBody>
          <a:bodyPr/>
          <a:lstStyle/>
          <a:p>
            <a:r>
              <a:rPr lang="en-AU" smtClean="0"/>
              <a:t>CSIRO | David Ireland | August 2015</a:t>
            </a: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CSIRO: </a:t>
            </a:r>
            <a:r>
              <a:rPr lang="en-AU" b="0" dirty="0" smtClean="0"/>
              <a:t>modes of engagement</a:t>
            </a:r>
            <a:endParaRPr lang="en-AU" b="0" dirty="0"/>
          </a:p>
        </p:txBody>
      </p:sp>
      <p:graphicFrame>
        <p:nvGraphicFramePr>
          <p:cNvPr id="13" name="Content Placeholder 12"/>
          <p:cNvGraphicFramePr>
            <a:graphicFrameLocks noGrp="1"/>
          </p:cNvGraphicFramePr>
          <p:nvPr>
            <p:ph idx="1"/>
          </p:nvPr>
        </p:nvGraphicFramePr>
        <p:xfrm>
          <a:off x="-1620688" y="881338"/>
          <a:ext cx="8461375" cy="45735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2" descr="http://eng-cs.syr.edu/wp-content/uploads/2013/01/wireless-icons-satellite-thing.jpg"/>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563890" y="3329608"/>
            <a:ext cx="641077" cy="473654"/>
          </a:xfrm>
          <a:prstGeom prst="rect">
            <a:avLst/>
          </a:prstGeom>
          <a:noFill/>
        </p:spPr>
      </p:pic>
      <p:pic>
        <p:nvPicPr>
          <p:cNvPr id="10" name="Picture 10" descr="http://icons.iconarchive.com/icons/medicalwp/medical/256/Microscope-red-icon.png"/>
          <p:cNvPicPr>
            <a:picLocks noChangeAspect="1" noChangeArrowheads="1"/>
          </p:cNvPicPr>
          <p:nvPr/>
        </p:nvPicPr>
        <p:blipFill>
          <a:blip r:embed="rId9" cstate="print"/>
          <a:srcRect/>
          <a:stretch>
            <a:fillRect/>
          </a:stretch>
        </p:blipFill>
        <p:spPr bwMode="auto">
          <a:xfrm>
            <a:off x="1187624" y="3173588"/>
            <a:ext cx="592683" cy="493903"/>
          </a:xfrm>
          <a:prstGeom prst="rect">
            <a:avLst/>
          </a:prstGeom>
          <a:noFill/>
        </p:spPr>
      </p:pic>
      <p:pic>
        <p:nvPicPr>
          <p:cNvPr id="14" name="Picture 28" descr="C:\Users\James\AppData\Local\Microsoft\Windows\Temporary Internet Files\Content.IE5\YARDJ5XY\MC900318354[1].wmf"/>
          <p:cNvPicPr>
            <a:picLocks noChangeAspect="1" noChangeArrowheads="1"/>
          </p:cNvPicPr>
          <p:nvPr/>
        </p:nvPicPr>
        <p:blipFill>
          <a:blip r:embed="rId10" cstate="print"/>
          <a:srcRect/>
          <a:stretch>
            <a:fillRect/>
          </a:stretch>
        </p:blipFill>
        <p:spPr bwMode="auto">
          <a:xfrm flipH="1">
            <a:off x="2195736" y="1169368"/>
            <a:ext cx="644490" cy="404500"/>
          </a:xfrm>
          <a:prstGeom prst="rect">
            <a:avLst/>
          </a:prstGeom>
          <a:noFill/>
        </p:spPr>
      </p:pic>
      <p:graphicFrame>
        <p:nvGraphicFramePr>
          <p:cNvPr id="15" name="Diagram 14"/>
          <p:cNvGraphicFramePr/>
          <p:nvPr/>
        </p:nvGraphicFramePr>
        <p:xfrm>
          <a:off x="5220072" y="764704"/>
          <a:ext cx="3672408" cy="450912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9" name="Footer Placeholder 8"/>
          <p:cNvSpPr>
            <a:spLocks noGrp="1"/>
          </p:cNvSpPr>
          <p:nvPr>
            <p:ph type="ftr" sz="quarter" idx="11"/>
          </p:nvPr>
        </p:nvSpPr>
        <p:spPr/>
        <p:txBody>
          <a:bodyPr/>
          <a:lstStyle/>
          <a:p>
            <a:r>
              <a:rPr lang="en-AU" smtClean="0"/>
              <a:t>CSIRO | David Ireland | August 2015</a:t>
            </a:r>
            <a:endParaRPr lang="en-AU" dirty="0"/>
          </a:p>
        </p:txBody>
      </p:sp>
      <p:sp>
        <p:nvSpPr>
          <p:cNvPr id="11" name="TextBox 10"/>
          <p:cNvSpPr txBox="1"/>
          <p:nvPr/>
        </p:nvSpPr>
        <p:spPr>
          <a:xfrm>
            <a:off x="251520" y="5445224"/>
            <a:ext cx="8640959" cy="492443"/>
          </a:xfrm>
          <a:prstGeom prst="rect">
            <a:avLst/>
          </a:prstGeom>
          <a:noFill/>
        </p:spPr>
        <p:txBody>
          <a:bodyPr wrap="square" rtlCol="0">
            <a:spAutoFit/>
          </a:bodyPr>
          <a:lstStyle/>
          <a:p>
            <a:pPr algn="ctr"/>
            <a:r>
              <a:rPr lang="en-AU" sz="2600" b="1" dirty="0" smtClean="0">
                <a:solidFill>
                  <a:schemeClr val="accent1">
                    <a:lumMod val="75000"/>
                  </a:schemeClr>
                </a:solidFill>
              </a:rPr>
              <a:t>Mapping the path to impact</a:t>
            </a:r>
            <a:endParaRPr lang="en-AU" sz="2600" b="1"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sp>
        <p:nvSpPr>
          <p:cNvPr id="4" name="Footer Placeholder 3"/>
          <p:cNvSpPr>
            <a:spLocks noGrp="1"/>
          </p:cNvSpPr>
          <p:nvPr>
            <p:ph type="ftr" sz="quarter" idx="11"/>
          </p:nvPr>
        </p:nvSpPr>
        <p:spPr/>
        <p:txBody>
          <a:bodyPr/>
          <a:lstStyle/>
          <a:p>
            <a:r>
              <a:rPr lang="en-AU" smtClean="0"/>
              <a:t>CSIRO | David Ireland | August 2015</a:t>
            </a:r>
            <a:endParaRPr lang="en-AU" dirty="0"/>
          </a:p>
        </p:txBody>
      </p:sp>
      <p:sp>
        <p:nvSpPr>
          <p:cNvPr id="2050" name="AutoShape 2" descr="Image result for innova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2052" name="AutoShape 4" descr="Image result for innova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2054" name="Picture 6" descr="http://ideastring.com/img/fdrucker.jpg"/>
          <p:cNvPicPr>
            <a:picLocks noChangeAspect="1" noChangeArrowheads="1"/>
          </p:cNvPicPr>
          <p:nvPr/>
        </p:nvPicPr>
        <p:blipFill>
          <a:blip r:embed="rId3" cstate="print"/>
          <a:srcRect/>
          <a:stretch>
            <a:fillRect/>
          </a:stretch>
        </p:blipFill>
        <p:spPr bwMode="auto">
          <a:xfrm>
            <a:off x="0" y="-27384"/>
            <a:ext cx="9612560" cy="619268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3"/>
          <p:cNvSpPr>
            <a:spLocks noGrp="1"/>
          </p:cNvSpPr>
          <p:nvPr>
            <p:ph type="title"/>
          </p:nvPr>
        </p:nvSpPr>
        <p:spPr/>
        <p:txBody>
          <a:bodyPr/>
          <a:lstStyle/>
          <a:p>
            <a:pPr eaLnBrk="1" hangingPunct="1">
              <a:spcAft>
                <a:spcPct val="0"/>
              </a:spcAft>
            </a:pPr>
            <a:r>
              <a:rPr lang="en-US" dirty="0" smtClean="0"/>
              <a:t>Thank you</a:t>
            </a:r>
          </a:p>
        </p:txBody>
      </p:sp>
      <p:sp>
        <p:nvSpPr>
          <p:cNvPr id="38914" name="Text Placeholder 1"/>
          <p:cNvSpPr>
            <a:spLocks noGrp="1"/>
          </p:cNvSpPr>
          <p:nvPr>
            <p:ph type="body" sz="quarter" idx="10"/>
          </p:nvPr>
        </p:nvSpPr>
        <p:spPr>
          <a:xfrm>
            <a:off x="360000" y="3712540"/>
            <a:ext cx="6660272" cy="1530000"/>
          </a:xfrm>
        </p:spPr>
        <p:txBody>
          <a:bodyPr/>
          <a:lstStyle/>
          <a:p>
            <a:pPr marL="0" indent="0" eaLnBrk="1" hangingPunct="1">
              <a:spcAft>
                <a:spcPct val="0"/>
              </a:spcAft>
              <a:buNone/>
            </a:pPr>
            <a:endParaRPr lang="en-US" dirty="0" smtClean="0"/>
          </a:p>
          <a:p>
            <a:pPr lvl="1" eaLnBrk="1" hangingPunct="1">
              <a:spcAft>
                <a:spcPts val="563"/>
              </a:spcAft>
            </a:pPr>
            <a:r>
              <a:rPr lang="en-US" dirty="0" smtClean="0"/>
              <a:t>Dr David Ireland</a:t>
            </a:r>
          </a:p>
          <a:p>
            <a:pPr lvl="2">
              <a:spcAft>
                <a:spcPct val="0"/>
              </a:spcAft>
              <a:tabLst/>
            </a:pPr>
            <a:r>
              <a:rPr lang="en-US" b="1" dirty="0" smtClean="0"/>
              <a:t>t</a:t>
            </a:r>
            <a:r>
              <a:rPr lang="en-US" dirty="0" smtClean="0"/>
              <a:t>	+61 2 6276 6444</a:t>
            </a:r>
          </a:p>
          <a:p>
            <a:pPr lvl="2" eaLnBrk="1" hangingPunct="1">
              <a:spcAft>
                <a:spcPct val="0"/>
              </a:spcAft>
              <a:tabLst/>
            </a:pPr>
            <a:r>
              <a:rPr lang="en-US" b="1" dirty="0" smtClean="0"/>
              <a:t>e</a:t>
            </a:r>
            <a:r>
              <a:rPr lang="en-US" dirty="0" smtClean="0"/>
              <a:t>	david.ireland@csiro.au</a:t>
            </a:r>
          </a:p>
          <a:p>
            <a:pPr lvl="2" eaLnBrk="1" hangingPunct="1">
              <a:spcAft>
                <a:spcPct val="0"/>
              </a:spcAft>
              <a:tabLst/>
            </a:pPr>
            <a:r>
              <a:rPr lang="en-US" b="1" dirty="0" smtClean="0"/>
              <a:t>w</a:t>
            </a:r>
            <a:r>
              <a:rPr lang="en-US" dirty="0" smtClean="0"/>
              <a:t>	www.csiro.au</a:t>
            </a:r>
          </a:p>
        </p:txBody>
      </p:sp>
      <p:sp>
        <p:nvSpPr>
          <p:cNvPr id="5" name="Text Placeholder 4"/>
          <p:cNvSpPr>
            <a:spLocks noGrp="1"/>
          </p:cNvSpPr>
          <p:nvPr>
            <p:ph type="body" sz="quarter" idx="17"/>
          </p:nvPr>
        </p:nvSpPr>
        <p:spPr/>
        <p:txBody>
          <a:bodyPr/>
          <a:lstStyle/>
          <a:p>
            <a:pPr marL="0" indent="0">
              <a:buNone/>
            </a:pPr>
            <a:r>
              <a:rPr lang="en-AU" dirty="0" smtClean="0"/>
              <a:t>RESEARCH OFFICE &amp; International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8"/>
          <p:cNvSpPr>
            <a:spLocks noGrp="1"/>
          </p:cNvSpPr>
          <p:nvPr>
            <p:ph type="body" sz="quarter" idx="10"/>
          </p:nvPr>
        </p:nvSpPr>
        <p:spPr>
          <a:xfrm>
            <a:off x="360000" y="1412776"/>
            <a:ext cx="8441100" cy="2622675"/>
          </a:xfrm>
        </p:spPr>
        <p:txBody>
          <a:bodyPr>
            <a:normAutofit/>
          </a:bodyPr>
          <a:lstStyle/>
          <a:p>
            <a:pPr marL="1588" indent="-1588" algn="ctr" eaLnBrk="0" hangingPunct="0">
              <a:lnSpc>
                <a:spcPct val="100000"/>
              </a:lnSpc>
              <a:spcBef>
                <a:spcPts val="0"/>
              </a:spcBef>
            </a:pPr>
            <a:r>
              <a:rPr lang="en-AU" sz="5000" dirty="0" smtClean="0">
                <a:solidFill>
                  <a:schemeClr val="bg1"/>
                </a:solidFill>
              </a:rPr>
              <a:t>The role of science in innovation</a:t>
            </a:r>
            <a:endParaRPr lang="en-AU" sz="5000" b="0" dirty="0" smtClean="0">
              <a:solidFill>
                <a:schemeClr val="bg1"/>
              </a:solidFill>
            </a:endParaRPr>
          </a:p>
        </p:txBody>
      </p:sp>
      <p:sp>
        <p:nvSpPr>
          <p:cNvPr id="7" name="Footer Placeholder 6"/>
          <p:cNvSpPr>
            <a:spLocks noGrp="1"/>
          </p:cNvSpPr>
          <p:nvPr>
            <p:ph type="ftr" sz="quarter" idx="11"/>
          </p:nvPr>
        </p:nvSpPr>
        <p:spPr/>
        <p:txBody>
          <a:bodyPr/>
          <a:lstStyle/>
          <a:p>
            <a:r>
              <a:rPr lang="en-AU" smtClean="0"/>
              <a:t>CSIRO | David Ireland | August 2015</a:t>
            </a: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v3.co.uk/IMG/241/233241/apple-iphone-5-ios-6.jpg"/>
          <p:cNvPicPr>
            <a:picLocks noChangeAspect="1" noChangeArrowheads="1"/>
          </p:cNvPicPr>
          <p:nvPr/>
        </p:nvPicPr>
        <p:blipFill>
          <a:blip r:embed="rId3" cstate="print"/>
          <a:srcRect/>
          <a:stretch>
            <a:fillRect/>
          </a:stretch>
        </p:blipFill>
        <p:spPr bwMode="auto">
          <a:xfrm>
            <a:off x="-160020" y="152598"/>
            <a:ext cx="9441180" cy="5900738"/>
          </a:xfrm>
          <a:prstGeom prst="rect">
            <a:avLst/>
          </a:prstGeom>
          <a:noFill/>
        </p:spPr>
      </p:pic>
      <p:sp>
        <p:nvSpPr>
          <p:cNvPr id="4" name="Footer Placeholder 3"/>
          <p:cNvSpPr>
            <a:spLocks noGrp="1"/>
          </p:cNvSpPr>
          <p:nvPr>
            <p:ph type="ftr" sz="quarter" idx="14"/>
          </p:nvPr>
        </p:nvSpPr>
        <p:spPr/>
        <p:txBody>
          <a:bodyPr/>
          <a:lstStyle/>
          <a:p>
            <a:pPr>
              <a:defRPr/>
            </a:pPr>
            <a:r>
              <a:rPr lang="en-AU" smtClean="0"/>
              <a:t>CSIRO | David Ireland | August 2015</a:t>
            </a:r>
            <a:endParaRPr lang="en-US" dirty="0"/>
          </a:p>
        </p:txBody>
      </p:sp>
      <p:pic>
        <p:nvPicPr>
          <p:cNvPr id="7" name="Content Placeholder 6" descr="chip.jpg"/>
          <p:cNvPicPr>
            <a:picLocks noGrp="1" noChangeAspect="1"/>
          </p:cNvPicPr>
          <p:nvPr>
            <p:ph idx="1"/>
          </p:nvPr>
        </p:nvPicPr>
        <p:blipFill>
          <a:blip r:embed="rId4" cstate="print"/>
          <a:stretch>
            <a:fillRect/>
          </a:stretch>
        </p:blipFill>
        <p:spPr>
          <a:xfrm>
            <a:off x="5165577" y="636927"/>
            <a:ext cx="382966" cy="375601"/>
          </a:xfrm>
        </p:spPr>
      </p:pic>
      <p:sp>
        <p:nvSpPr>
          <p:cNvPr id="8" name="Oval 7"/>
          <p:cNvSpPr/>
          <p:nvPr/>
        </p:nvSpPr>
        <p:spPr>
          <a:xfrm>
            <a:off x="5102538" y="587968"/>
            <a:ext cx="468865" cy="455040"/>
          </a:xfrm>
          <a:prstGeom prst="ellipse">
            <a:avLst/>
          </a:prstGeom>
          <a:noFill/>
          <a:ln w="1905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 name="Oval 8"/>
          <p:cNvSpPr/>
          <p:nvPr/>
        </p:nvSpPr>
        <p:spPr>
          <a:xfrm>
            <a:off x="4029112" y="1931109"/>
            <a:ext cx="468865" cy="455040"/>
          </a:xfrm>
          <a:prstGeom prst="ellipse">
            <a:avLst/>
          </a:prstGeom>
          <a:noFill/>
          <a:ln w="1905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 name="Oval 9"/>
          <p:cNvSpPr>
            <a:spLocks noChangeAspect="1"/>
          </p:cNvSpPr>
          <p:nvPr/>
        </p:nvSpPr>
        <p:spPr>
          <a:xfrm>
            <a:off x="3419490" y="1097280"/>
            <a:ext cx="185470" cy="180000"/>
          </a:xfrm>
          <a:prstGeom prst="ellipse">
            <a:avLst/>
          </a:prstGeom>
          <a:noFill/>
          <a:ln w="1905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 name="Oval 11"/>
          <p:cNvSpPr>
            <a:spLocks noChangeAspect="1"/>
          </p:cNvSpPr>
          <p:nvPr/>
        </p:nvSpPr>
        <p:spPr>
          <a:xfrm>
            <a:off x="3579510" y="1097280"/>
            <a:ext cx="185470" cy="180000"/>
          </a:xfrm>
          <a:prstGeom prst="ellipse">
            <a:avLst/>
          </a:prstGeom>
          <a:noFill/>
          <a:ln w="1905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3" name="Rectangle 12"/>
          <p:cNvSpPr/>
          <p:nvPr/>
        </p:nvSpPr>
        <p:spPr>
          <a:xfrm>
            <a:off x="3411870" y="1089660"/>
            <a:ext cx="2249790" cy="4000500"/>
          </a:xfrm>
          <a:prstGeom prst="rect">
            <a:avLst/>
          </a:prstGeom>
          <a:noFill/>
          <a:ln w="1905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4" name="Oval 13"/>
          <p:cNvSpPr/>
          <p:nvPr/>
        </p:nvSpPr>
        <p:spPr>
          <a:xfrm>
            <a:off x="4286404" y="5229480"/>
            <a:ext cx="468865" cy="455040"/>
          </a:xfrm>
          <a:prstGeom prst="ellipse">
            <a:avLst/>
          </a:prstGeom>
          <a:noFill/>
          <a:ln w="1905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cxnSp>
        <p:nvCxnSpPr>
          <p:cNvPr id="22" name="Straight Connector 21"/>
          <p:cNvCxnSpPr>
            <a:stCxn id="14" idx="2"/>
          </p:cNvCxnSpPr>
          <p:nvPr/>
        </p:nvCxnSpPr>
        <p:spPr>
          <a:xfrm flipH="1">
            <a:off x="2621280" y="5457000"/>
            <a:ext cx="1665124" cy="6540"/>
          </a:xfrm>
          <a:prstGeom prst="line">
            <a:avLst/>
          </a:prstGeom>
          <a:ln w="19050">
            <a:solidFill>
              <a:srgbClr val="92D05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8" idx="6"/>
          </p:cNvCxnSpPr>
          <p:nvPr/>
        </p:nvCxnSpPr>
        <p:spPr>
          <a:xfrm>
            <a:off x="5571403" y="815488"/>
            <a:ext cx="1865717" cy="0"/>
          </a:xfrm>
          <a:prstGeom prst="line">
            <a:avLst/>
          </a:prstGeom>
          <a:ln w="19050">
            <a:solidFill>
              <a:srgbClr val="92D05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9" idx="2"/>
          </p:cNvCxnSpPr>
          <p:nvPr/>
        </p:nvCxnSpPr>
        <p:spPr>
          <a:xfrm flipH="1">
            <a:off x="2019300" y="2158629"/>
            <a:ext cx="2009812" cy="1744121"/>
          </a:xfrm>
          <a:prstGeom prst="line">
            <a:avLst/>
          </a:prstGeom>
          <a:ln w="19050">
            <a:solidFill>
              <a:srgbClr val="92D05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a:stCxn id="10" idx="2"/>
          </p:cNvCxnSpPr>
          <p:nvPr/>
        </p:nvCxnSpPr>
        <p:spPr>
          <a:xfrm flipH="1">
            <a:off x="2324100" y="1187280"/>
            <a:ext cx="1095390" cy="565320"/>
          </a:xfrm>
          <a:prstGeom prst="line">
            <a:avLst/>
          </a:prstGeom>
          <a:ln w="19050">
            <a:solidFill>
              <a:srgbClr val="92D05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flipV="1">
            <a:off x="2621280" y="636928"/>
            <a:ext cx="983680" cy="452732"/>
          </a:xfrm>
          <a:prstGeom prst="line">
            <a:avLst/>
          </a:prstGeom>
          <a:ln w="19050">
            <a:solidFill>
              <a:srgbClr val="92D05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a:stCxn id="13" idx="3"/>
          </p:cNvCxnSpPr>
          <p:nvPr/>
        </p:nvCxnSpPr>
        <p:spPr>
          <a:xfrm>
            <a:off x="5661660" y="3089910"/>
            <a:ext cx="1775460" cy="10444"/>
          </a:xfrm>
          <a:prstGeom prst="line">
            <a:avLst/>
          </a:prstGeom>
          <a:ln w="19050">
            <a:solidFill>
              <a:srgbClr val="92D050"/>
            </a:solidFill>
            <a:tailEnd type="none"/>
          </a:ln>
          <a:effectLst/>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1" y="1512808"/>
            <a:ext cx="2621280" cy="646331"/>
          </a:xfrm>
          <a:prstGeom prst="rect">
            <a:avLst/>
          </a:prstGeom>
          <a:noFill/>
        </p:spPr>
        <p:txBody>
          <a:bodyPr wrap="square" rtlCol="0">
            <a:spAutoFit/>
          </a:bodyPr>
          <a:lstStyle/>
          <a:p>
            <a:pPr algn="ctr"/>
            <a:r>
              <a:rPr lang="en-AU" dirty="0" smtClean="0">
                <a:latin typeface="Lucida Handwriting" pitchFamily="66" charset="0"/>
              </a:rPr>
              <a:t>Cellular communication</a:t>
            </a:r>
          </a:p>
        </p:txBody>
      </p:sp>
      <p:sp>
        <p:nvSpPr>
          <p:cNvPr id="43" name="TextBox 42"/>
          <p:cNvSpPr txBox="1"/>
          <p:nvPr/>
        </p:nvSpPr>
        <p:spPr>
          <a:xfrm>
            <a:off x="1280160" y="463034"/>
            <a:ext cx="1341120" cy="369332"/>
          </a:xfrm>
          <a:prstGeom prst="rect">
            <a:avLst/>
          </a:prstGeom>
          <a:noFill/>
        </p:spPr>
        <p:txBody>
          <a:bodyPr wrap="square" rtlCol="0">
            <a:spAutoFit/>
          </a:bodyPr>
          <a:lstStyle/>
          <a:p>
            <a:r>
              <a:rPr lang="en-AU" dirty="0" smtClean="0">
                <a:latin typeface="Lucida Handwriting" pitchFamily="66" charset="0"/>
              </a:rPr>
              <a:t>Internet</a:t>
            </a:r>
          </a:p>
        </p:txBody>
      </p:sp>
      <p:sp>
        <p:nvSpPr>
          <p:cNvPr id="44" name="TextBox 43"/>
          <p:cNvSpPr txBox="1"/>
          <p:nvPr/>
        </p:nvSpPr>
        <p:spPr>
          <a:xfrm>
            <a:off x="1280159" y="3735943"/>
            <a:ext cx="739140" cy="369332"/>
          </a:xfrm>
          <a:prstGeom prst="rect">
            <a:avLst/>
          </a:prstGeom>
          <a:noFill/>
        </p:spPr>
        <p:txBody>
          <a:bodyPr wrap="square" rtlCol="0">
            <a:spAutoFit/>
          </a:bodyPr>
          <a:lstStyle/>
          <a:p>
            <a:r>
              <a:rPr lang="en-AU" dirty="0" smtClean="0">
                <a:latin typeface="Lucida Handwriting" pitchFamily="66" charset="0"/>
              </a:rPr>
              <a:t>GPS</a:t>
            </a:r>
          </a:p>
        </p:txBody>
      </p:sp>
      <p:sp>
        <p:nvSpPr>
          <p:cNvPr id="45" name="TextBox 44"/>
          <p:cNvSpPr txBox="1"/>
          <p:nvPr/>
        </p:nvSpPr>
        <p:spPr>
          <a:xfrm>
            <a:off x="7467600" y="627956"/>
            <a:ext cx="1676400" cy="369332"/>
          </a:xfrm>
          <a:prstGeom prst="rect">
            <a:avLst/>
          </a:prstGeom>
          <a:noFill/>
        </p:spPr>
        <p:txBody>
          <a:bodyPr wrap="square" rtlCol="0">
            <a:spAutoFit/>
          </a:bodyPr>
          <a:lstStyle/>
          <a:p>
            <a:r>
              <a:rPr lang="en-AU" dirty="0" smtClean="0">
                <a:latin typeface="Lucida Handwriting" pitchFamily="66" charset="0"/>
              </a:rPr>
              <a:t>Microchips</a:t>
            </a:r>
          </a:p>
        </p:txBody>
      </p:sp>
      <p:sp>
        <p:nvSpPr>
          <p:cNvPr id="46" name="TextBox 45"/>
          <p:cNvSpPr txBox="1"/>
          <p:nvPr/>
        </p:nvSpPr>
        <p:spPr>
          <a:xfrm>
            <a:off x="7459980" y="2794754"/>
            <a:ext cx="1821180" cy="646331"/>
          </a:xfrm>
          <a:prstGeom prst="rect">
            <a:avLst/>
          </a:prstGeom>
          <a:noFill/>
        </p:spPr>
        <p:txBody>
          <a:bodyPr wrap="square" rtlCol="0">
            <a:spAutoFit/>
          </a:bodyPr>
          <a:lstStyle/>
          <a:p>
            <a:r>
              <a:rPr lang="en-AU" dirty="0" smtClean="0">
                <a:latin typeface="Lucida Handwriting" pitchFamily="66" charset="0"/>
              </a:rPr>
              <a:t>Touch screen</a:t>
            </a:r>
          </a:p>
        </p:txBody>
      </p:sp>
      <p:sp>
        <p:nvSpPr>
          <p:cNvPr id="47" name="TextBox 46"/>
          <p:cNvSpPr txBox="1"/>
          <p:nvPr/>
        </p:nvSpPr>
        <p:spPr>
          <a:xfrm>
            <a:off x="1828800" y="5278874"/>
            <a:ext cx="769620" cy="369332"/>
          </a:xfrm>
          <a:prstGeom prst="rect">
            <a:avLst/>
          </a:prstGeom>
          <a:noFill/>
        </p:spPr>
        <p:txBody>
          <a:bodyPr wrap="square" rtlCol="0">
            <a:spAutoFit/>
          </a:bodyPr>
          <a:lstStyle/>
          <a:p>
            <a:r>
              <a:rPr lang="en-AU" dirty="0" err="1" smtClean="0">
                <a:latin typeface="Lucida Handwriting" pitchFamily="66" charset="0"/>
              </a:rPr>
              <a:t>siri</a:t>
            </a:r>
            <a:endParaRPr lang="en-AU" dirty="0" smtClean="0">
              <a:latin typeface="Lucida Handwriting" pitchFamily="66" charset="0"/>
            </a:endParaRPr>
          </a:p>
        </p:txBody>
      </p:sp>
      <p:grpSp>
        <p:nvGrpSpPr>
          <p:cNvPr id="2" name="Group 66"/>
          <p:cNvGrpSpPr/>
          <p:nvPr/>
        </p:nvGrpSpPr>
        <p:grpSpPr>
          <a:xfrm>
            <a:off x="-153705" y="406095"/>
            <a:ext cx="9297705" cy="5278425"/>
            <a:chOff x="-153705" y="406095"/>
            <a:chExt cx="9297705" cy="5278425"/>
          </a:xfrm>
        </p:grpSpPr>
        <p:sp>
          <p:nvSpPr>
            <p:cNvPr id="57" name="TextBox 56"/>
            <p:cNvSpPr txBox="1"/>
            <p:nvPr/>
          </p:nvSpPr>
          <p:spPr>
            <a:xfrm>
              <a:off x="751405" y="5222855"/>
              <a:ext cx="1057509" cy="461665"/>
            </a:xfrm>
            <a:prstGeom prst="rect">
              <a:avLst/>
            </a:prstGeom>
            <a:noFill/>
          </p:spPr>
          <p:txBody>
            <a:bodyPr wrap="square" rtlCol="0">
              <a:spAutoFit/>
            </a:bodyPr>
            <a:lstStyle/>
            <a:p>
              <a:r>
                <a:rPr lang="en-AU" sz="2400" dirty="0" smtClean="0">
                  <a:solidFill>
                    <a:srgbClr val="FF0000"/>
                  </a:solidFill>
                  <a:latin typeface="Impact" pitchFamily="34" charset="0"/>
                  <a:cs typeface="Aharoni" pitchFamily="2" charset="-79"/>
                </a:rPr>
                <a:t>DARPA</a:t>
              </a:r>
            </a:p>
          </p:txBody>
        </p:sp>
        <p:sp>
          <p:nvSpPr>
            <p:cNvPr id="58" name="TextBox 57"/>
            <p:cNvSpPr txBox="1"/>
            <p:nvPr/>
          </p:nvSpPr>
          <p:spPr>
            <a:xfrm>
              <a:off x="222650" y="406095"/>
              <a:ext cx="1057509" cy="461665"/>
            </a:xfrm>
            <a:prstGeom prst="rect">
              <a:avLst/>
            </a:prstGeom>
            <a:noFill/>
          </p:spPr>
          <p:txBody>
            <a:bodyPr wrap="square" rtlCol="0">
              <a:spAutoFit/>
            </a:bodyPr>
            <a:lstStyle/>
            <a:p>
              <a:r>
                <a:rPr lang="en-AU" sz="2400" dirty="0" smtClean="0">
                  <a:solidFill>
                    <a:srgbClr val="FF0000"/>
                  </a:solidFill>
                  <a:latin typeface="Impact" pitchFamily="34" charset="0"/>
                  <a:cs typeface="Aharoni" pitchFamily="2" charset="-79"/>
                </a:rPr>
                <a:t>DARPA</a:t>
              </a:r>
            </a:p>
          </p:txBody>
        </p:sp>
        <p:sp>
          <p:nvSpPr>
            <p:cNvPr id="59" name="TextBox 58"/>
            <p:cNvSpPr txBox="1"/>
            <p:nvPr/>
          </p:nvSpPr>
          <p:spPr>
            <a:xfrm>
              <a:off x="342900" y="4105275"/>
              <a:ext cx="2621280" cy="830997"/>
            </a:xfrm>
            <a:prstGeom prst="rect">
              <a:avLst/>
            </a:prstGeom>
            <a:noFill/>
          </p:spPr>
          <p:txBody>
            <a:bodyPr wrap="square" rtlCol="0">
              <a:spAutoFit/>
            </a:bodyPr>
            <a:lstStyle/>
            <a:p>
              <a:pPr algn="ctr"/>
              <a:r>
                <a:rPr lang="en-AU" sz="2400" dirty="0" smtClean="0">
                  <a:solidFill>
                    <a:srgbClr val="FF0000"/>
                  </a:solidFill>
                  <a:latin typeface="Impact" pitchFamily="34" charset="0"/>
                  <a:cs typeface="Aharoni" pitchFamily="2" charset="-79"/>
                </a:rPr>
                <a:t>US Military </a:t>
              </a:r>
              <a:r>
                <a:rPr lang="en-AU" sz="2400" dirty="0" err="1" smtClean="0">
                  <a:solidFill>
                    <a:srgbClr val="FF0000"/>
                  </a:solidFill>
                  <a:latin typeface="Impact" pitchFamily="34" charset="0"/>
                  <a:cs typeface="Aharoni" pitchFamily="2" charset="-79"/>
                </a:rPr>
                <a:t>Navstar</a:t>
              </a:r>
              <a:r>
                <a:rPr lang="en-AU" sz="2400" dirty="0" smtClean="0">
                  <a:solidFill>
                    <a:srgbClr val="FF0000"/>
                  </a:solidFill>
                  <a:latin typeface="Impact" pitchFamily="34" charset="0"/>
                  <a:cs typeface="Aharoni" pitchFamily="2" charset="-79"/>
                </a:rPr>
                <a:t> program</a:t>
              </a:r>
            </a:p>
          </p:txBody>
        </p:sp>
        <p:sp>
          <p:nvSpPr>
            <p:cNvPr id="60" name="TextBox 59"/>
            <p:cNvSpPr txBox="1"/>
            <p:nvPr/>
          </p:nvSpPr>
          <p:spPr>
            <a:xfrm>
              <a:off x="7467600" y="3441085"/>
              <a:ext cx="1676400" cy="461665"/>
            </a:xfrm>
            <a:prstGeom prst="rect">
              <a:avLst/>
            </a:prstGeom>
            <a:noFill/>
          </p:spPr>
          <p:txBody>
            <a:bodyPr wrap="square" rtlCol="0">
              <a:spAutoFit/>
            </a:bodyPr>
            <a:lstStyle/>
            <a:p>
              <a:r>
                <a:rPr lang="en-AU" sz="2400" dirty="0" smtClean="0">
                  <a:solidFill>
                    <a:srgbClr val="FF0000"/>
                  </a:solidFill>
                  <a:latin typeface="Impact" pitchFamily="34" charset="0"/>
                  <a:cs typeface="Aharoni" pitchFamily="2" charset="-79"/>
                </a:rPr>
                <a:t>CIA and NSF</a:t>
              </a:r>
            </a:p>
          </p:txBody>
        </p:sp>
        <p:sp>
          <p:nvSpPr>
            <p:cNvPr id="61" name="TextBox 60"/>
            <p:cNvSpPr txBox="1"/>
            <p:nvPr/>
          </p:nvSpPr>
          <p:spPr>
            <a:xfrm>
              <a:off x="6938845" y="956447"/>
              <a:ext cx="2024180" cy="1200329"/>
            </a:xfrm>
            <a:prstGeom prst="rect">
              <a:avLst/>
            </a:prstGeom>
            <a:noFill/>
          </p:spPr>
          <p:txBody>
            <a:bodyPr wrap="square" rtlCol="0">
              <a:spAutoFit/>
            </a:bodyPr>
            <a:lstStyle/>
            <a:p>
              <a:pPr algn="ctr"/>
              <a:r>
                <a:rPr lang="en-AU" sz="2400" dirty="0" smtClean="0">
                  <a:solidFill>
                    <a:srgbClr val="FF0000"/>
                  </a:solidFill>
                  <a:latin typeface="Impact" pitchFamily="34" charset="0"/>
                  <a:cs typeface="Aharoni" pitchFamily="2" charset="-79"/>
                </a:rPr>
                <a:t>DARPA, Japanese government</a:t>
              </a:r>
            </a:p>
          </p:txBody>
        </p:sp>
        <p:sp>
          <p:nvSpPr>
            <p:cNvPr id="63" name="TextBox 62"/>
            <p:cNvSpPr txBox="1"/>
            <p:nvPr/>
          </p:nvSpPr>
          <p:spPr>
            <a:xfrm>
              <a:off x="-153705" y="2155316"/>
              <a:ext cx="3239805" cy="830997"/>
            </a:xfrm>
            <a:prstGeom prst="rect">
              <a:avLst/>
            </a:prstGeom>
            <a:noFill/>
          </p:spPr>
          <p:txBody>
            <a:bodyPr wrap="square" rtlCol="0">
              <a:spAutoFit/>
            </a:bodyPr>
            <a:lstStyle/>
            <a:p>
              <a:pPr algn="ctr"/>
              <a:r>
                <a:rPr lang="en-AU" sz="2400" dirty="0" smtClean="0">
                  <a:solidFill>
                    <a:srgbClr val="FF0000"/>
                  </a:solidFill>
                  <a:latin typeface="Impact" pitchFamily="34" charset="0"/>
                  <a:cs typeface="Aharoni" pitchFamily="2" charset="-79"/>
                </a:rPr>
                <a:t>Uni Pittsburgh and US Weather Bureau</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animBg="1"/>
      <p:bldP spid="13" grpId="0" animBg="1"/>
      <p:bldP spid="14" grpId="0" animBg="1"/>
      <p:bldP spid="42" grpId="0"/>
      <p:bldP spid="43" grpId="0"/>
      <p:bldP spid="44" grpId="0"/>
      <p:bldP spid="45" grpId="0"/>
      <p:bldP spid="46"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commonsandeconomics.org/wp-content/uploads/2013/05/Train_coupling.jpg"/>
          <p:cNvPicPr>
            <a:picLocks noChangeAspect="1" noChangeArrowheads="1"/>
          </p:cNvPicPr>
          <p:nvPr/>
        </p:nvPicPr>
        <p:blipFill>
          <a:blip r:embed="rId2" cstate="print"/>
          <a:srcRect/>
          <a:stretch>
            <a:fillRect/>
          </a:stretch>
        </p:blipFill>
        <p:spPr bwMode="auto">
          <a:xfrm>
            <a:off x="0" y="0"/>
            <a:ext cx="9144000" cy="7145430"/>
          </a:xfrm>
          <a:prstGeom prst="rect">
            <a:avLst/>
          </a:prstGeom>
          <a:noFill/>
        </p:spPr>
      </p:pic>
      <p:sp>
        <p:nvSpPr>
          <p:cNvPr id="3" name="Text Placeholder 2"/>
          <p:cNvSpPr>
            <a:spLocks noGrp="1"/>
          </p:cNvSpPr>
          <p:nvPr>
            <p:ph type="body" sz="quarter" idx="13"/>
          </p:nvPr>
        </p:nvSpPr>
        <p:spPr>
          <a:xfrm>
            <a:off x="360363" y="918217"/>
            <a:ext cx="8460000" cy="893782"/>
          </a:xfrm>
        </p:spPr>
        <p:txBody>
          <a:bodyPr/>
          <a:lstStyle/>
          <a:p>
            <a:pPr algn="ctr"/>
            <a:r>
              <a:rPr lang="en-AU" sz="4400" i="1" dirty="0" smtClean="0">
                <a:solidFill>
                  <a:schemeClr val="bg1"/>
                </a:solidFill>
              </a:rPr>
              <a:t>I believe in innovation, and that the way you get innovation is you fund research and you learn the basic facts</a:t>
            </a:r>
          </a:p>
          <a:p>
            <a:pPr algn="ctr"/>
            <a:r>
              <a:rPr lang="en-AU" sz="4400" i="1" dirty="0" smtClean="0">
                <a:solidFill>
                  <a:schemeClr val="bg1"/>
                </a:solidFill>
              </a:rPr>
              <a:t>- Bill Gates</a:t>
            </a:r>
            <a:endParaRPr lang="en-AU" sz="4400" i="1" dirty="0">
              <a:solidFill>
                <a:schemeClr val="bg1"/>
              </a:solidFill>
            </a:endParaRPr>
          </a:p>
        </p:txBody>
      </p:sp>
      <p:sp>
        <p:nvSpPr>
          <p:cNvPr id="4" name="Footer Placeholder 3"/>
          <p:cNvSpPr>
            <a:spLocks noGrp="1"/>
          </p:cNvSpPr>
          <p:nvPr>
            <p:ph type="ftr" sz="quarter" idx="14"/>
          </p:nvPr>
        </p:nvSpPr>
        <p:spPr/>
        <p:txBody>
          <a:bodyPr/>
          <a:lstStyle/>
          <a:p>
            <a:pPr>
              <a:defRPr/>
            </a:pPr>
            <a:r>
              <a:rPr lang="en-AU" smtClean="0"/>
              <a:t>CSIRO | David Ireland | August 2015</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15-00195_ENT-SPI_REPORT_CSIRO Strategy 2015-19 Report_Kirsten Lea for Kathy Dunn\SUPPLIED\Satellite_Aust_and_region.png"/>
          <p:cNvPicPr>
            <a:picLocks noChangeAspect="1" noChangeArrowheads="1"/>
          </p:cNvPicPr>
          <p:nvPr/>
        </p:nvPicPr>
        <p:blipFill>
          <a:blip r:embed="rId3" cstate="print"/>
          <a:srcRect l="10249" t="20513" b="47207"/>
          <a:stretch>
            <a:fillRect/>
          </a:stretch>
        </p:blipFill>
        <p:spPr bwMode="auto">
          <a:xfrm>
            <a:off x="0" y="-27384"/>
            <a:ext cx="9144000" cy="2040274"/>
          </a:xfrm>
          <a:prstGeom prst="rect">
            <a:avLst/>
          </a:prstGeom>
          <a:noFill/>
        </p:spPr>
      </p:pic>
      <p:graphicFrame>
        <p:nvGraphicFramePr>
          <p:cNvPr id="10" name="Table 9"/>
          <p:cNvGraphicFramePr>
            <a:graphicFrameLocks noGrp="1"/>
          </p:cNvGraphicFramePr>
          <p:nvPr>
            <p:extLst>
              <p:ext uri="{D42A27DB-BD31-4B8C-83A1-F6EECF244321}">
                <p14:modId xmlns:p14="http://schemas.microsoft.com/office/powerpoint/2010/main" val="1335917369"/>
              </p:ext>
            </p:extLst>
          </p:nvPr>
        </p:nvGraphicFramePr>
        <p:xfrm>
          <a:off x="-5651" y="1988840"/>
          <a:ext cx="9154440" cy="3706629"/>
        </p:xfrm>
        <a:graphic>
          <a:graphicData uri="http://schemas.openxmlformats.org/drawingml/2006/table">
            <a:tbl>
              <a:tblPr firstRow="1" bandRow="1">
                <a:tableStyleId>{5C22544A-7EE6-4342-B048-85BDC9FD1C3A}</a:tableStyleId>
              </a:tblPr>
              <a:tblGrid>
                <a:gridCol w="656589"/>
                <a:gridCol w="3702159"/>
                <a:gridCol w="618561"/>
                <a:gridCol w="4177131"/>
              </a:tblGrid>
              <a:tr h="277029">
                <a:tc gridSpan="4">
                  <a:txBody>
                    <a:bodyPr/>
                    <a:lstStyle/>
                    <a:p>
                      <a:pPr algn="ctr"/>
                      <a:r>
                        <a:rPr lang="en-AU" sz="1100" b="1" dirty="0" smtClean="0">
                          <a:solidFill>
                            <a:schemeClr val="bg2"/>
                          </a:solidFill>
                        </a:rPr>
                        <a:t>Macro-environment</a:t>
                      </a:r>
                      <a:r>
                        <a:rPr lang="en-AU" sz="1100" b="1" baseline="0" dirty="0" smtClean="0">
                          <a:solidFill>
                            <a:schemeClr val="bg2"/>
                          </a:solidFill>
                        </a:rPr>
                        <a:t> and economy</a:t>
                      </a:r>
                      <a:endParaRPr lang="en-AU" sz="1100" b="1" dirty="0">
                        <a:solidFill>
                          <a:schemeClr val="bg2"/>
                        </a:solidFill>
                      </a:endParaRPr>
                    </a:p>
                  </a:txBody>
                  <a:tcPr marL="65314" marR="257143" marT="51429" marB="5142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endParaRPr lang="en-AU"/>
                    </a:p>
                  </a:txBody>
                  <a:tcPr/>
                </a:tc>
                <a:tc hMerge="1">
                  <a:txBody>
                    <a:bodyPr/>
                    <a:lstStyle/>
                    <a:p>
                      <a:endParaRPr lang="en-AU"/>
                    </a:p>
                  </a:txBody>
                  <a:tcPr/>
                </a:tc>
                <a:tc hMerge="1">
                  <a:txBody>
                    <a:bodyPr/>
                    <a:lstStyle/>
                    <a:p>
                      <a:endParaRPr lang="en-AU"/>
                    </a:p>
                  </a:txBody>
                  <a:tcPr/>
                </a:tc>
              </a:tr>
              <a:tr h="1050857">
                <a:tc>
                  <a:txBody>
                    <a:bodyPr/>
                    <a:lstStyle/>
                    <a:p>
                      <a:pPr algn="ctr"/>
                      <a:endParaRPr lang="en-AU" sz="1000" b="1" dirty="0">
                        <a:solidFill>
                          <a:schemeClr val="tx1"/>
                        </a:solidFill>
                      </a:endParaRPr>
                    </a:p>
                  </a:txBody>
                  <a:tcPr marL="65314" marR="257143"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1" indent="0" algn="l" defTabSz="1276927" rtl="0" eaLnBrk="1" fontAlgn="auto" latinLnBrk="0" hangingPunct="1">
                        <a:lnSpc>
                          <a:spcPct val="100000"/>
                        </a:lnSpc>
                        <a:spcBef>
                          <a:spcPts val="0"/>
                        </a:spcBef>
                        <a:spcAft>
                          <a:spcPts val="0"/>
                        </a:spcAft>
                        <a:buClrTx/>
                        <a:buSzTx/>
                        <a:buFont typeface="Arial" pitchFamily="34" charset="0"/>
                        <a:buNone/>
                        <a:tabLst/>
                        <a:defRPr/>
                      </a:pPr>
                      <a:r>
                        <a:rPr lang="en-AU" sz="1100" b="1" dirty="0" smtClean="0">
                          <a:solidFill>
                            <a:prstClr val="black"/>
                          </a:solidFill>
                        </a:rPr>
                        <a:t>Australia’s innovation dilemma</a:t>
                      </a:r>
                      <a:r>
                        <a:rPr lang="en-AU" sz="1100" dirty="0" smtClean="0">
                          <a:solidFill>
                            <a:prstClr val="black"/>
                          </a:solidFill>
                        </a:rPr>
                        <a:t>; </a:t>
                      </a:r>
                      <a:r>
                        <a:rPr lang="en-AU" sz="1100" b="0" dirty="0" smtClean="0">
                          <a:solidFill>
                            <a:prstClr val="black"/>
                          </a:solidFill>
                        </a:rPr>
                        <a:t>a systemic challenge in translating innovation inputs to outcomes, constraining productivity performance.</a:t>
                      </a:r>
                      <a:r>
                        <a:rPr lang="en-AU" sz="1100" b="0" baseline="0" dirty="0" smtClean="0">
                          <a:solidFill>
                            <a:prstClr val="black"/>
                          </a:solidFill>
                        </a:rPr>
                        <a:t> </a:t>
                      </a:r>
                      <a:r>
                        <a:rPr lang="en-AU" sz="1100" b="0" dirty="0" smtClean="0">
                          <a:solidFill>
                            <a:prstClr val="black"/>
                          </a:solidFill>
                        </a:rPr>
                        <a:t>10</a:t>
                      </a:r>
                      <a:r>
                        <a:rPr lang="en-AU" sz="1100" b="0" baseline="30000" dirty="0" smtClean="0">
                          <a:solidFill>
                            <a:prstClr val="black"/>
                          </a:solidFill>
                        </a:rPr>
                        <a:t>th</a:t>
                      </a:r>
                      <a:r>
                        <a:rPr lang="en-AU" sz="1100" b="0" dirty="0" smtClean="0">
                          <a:solidFill>
                            <a:prstClr val="black"/>
                          </a:solidFill>
                        </a:rPr>
                        <a:t> in the world for innovation inputs, 22</a:t>
                      </a:r>
                      <a:r>
                        <a:rPr lang="en-AU" sz="1100" b="0" baseline="30000" dirty="0" smtClean="0">
                          <a:solidFill>
                            <a:prstClr val="black"/>
                          </a:solidFill>
                        </a:rPr>
                        <a:t>nd</a:t>
                      </a:r>
                      <a:r>
                        <a:rPr lang="en-AU" sz="1100" b="0" dirty="0" smtClean="0">
                          <a:solidFill>
                            <a:prstClr val="black"/>
                          </a:solidFill>
                        </a:rPr>
                        <a:t> for innovation outcomes, 81</a:t>
                      </a:r>
                      <a:r>
                        <a:rPr lang="en-AU" sz="1100" b="0" baseline="30000" dirty="0" smtClean="0">
                          <a:solidFill>
                            <a:prstClr val="black"/>
                          </a:solidFill>
                        </a:rPr>
                        <a:t>st</a:t>
                      </a:r>
                      <a:r>
                        <a:rPr lang="en-AU" sz="1100" b="0" dirty="0" smtClean="0">
                          <a:solidFill>
                            <a:prstClr val="black"/>
                          </a:solidFill>
                        </a:rPr>
                        <a:t> for innovation efficiency</a:t>
                      </a:r>
                      <a:r>
                        <a:rPr lang="en-AU" sz="1100" b="0" baseline="0" dirty="0" smtClean="0">
                          <a:solidFill>
                            <a:prstClr val="black"/>
                          </a:solidFill>
                        </a:rPr>
                        <a:t> (Global Innovation Index).</a:t>
                      </a:r>
                      <a:endParaRPr lang="en-AU" sz="1100" b="0" dirty="0" smtClean="0">
                        <a:solidFill>
                          <a:prstClr val="black"/>
                        </a:solidFill>
                      </a:endParaRPr>
                    </a:p>
                  </a:txBody>
                  <a:tcPr marL="115714" marR="51429"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300" dirty="0"/>
                    </a:p>
                  </a:txBody>
                  <a:tcPr marL="65314" marR="257143"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1276927" rtl="0" eaLnBrk="1" fontAlgn="auto" latinLnBrk="0" hangingPunct="1">
                        <a:lnSpc>
                          <a:spcPct val="100000"/>
                        </a:lnSpc>
                        <a:spcBef>
                          <a:spcPts val="0"/>
                        </a:spcBef>
                        <a:spcAft>
                          <a:spcPts val="0"/>
                        </a:spcAft>
                        <a:buClrTx/>
                        <a:buSzTx/>
                        <a:buFont typeface="+mj-lt"/>
                        <a:buNone/>
                        <a:tabLst/>
                        <a:defRPr/>
                      </a:pPr>
                      <a:r>
                        <a:rPr kumimoji="0" lang="en-AU" sz="1100" b="1" i="0" u="none" strike="noStrike" kern="1200" cap="none" spc="0" normalizeH="0" baseline="0" noProof="0" dirty="0" smtClean="0">
                          <a:ln>
                            <a:noFill/>
                          </a:ln>
                          <a:solidFill>
                            <a:prstClr val="black"/>
                          </a:solidFill>
                          <a:effectLst/>
                          <a:uLnTx/>
                          <a:uFillTx/>
                          <a:latin typeface="+mn-lt"/>
                          <a:ea typeface="+mn-ea"/>
                          <a:cs typeface="+mn-cs"/>
                        </a:rPr>
                        <a:t>The digital revolution; </a:t>
                      </a:r>
                      <a:r>
                        <a:rPr kumimoji="0" lang="en-AU" sz="1100" b="0" i="0" u="none" strike="noStrike" kern="1200" cap="none" spc="0" normalizeH="0" baseline="0" noProof="0" dirty="0" smtClean="0">
                          <a:ln>
                            <a:noFill/>
                          </a:ln>
                          <a:solidFill>
                            <a:prstClr val="black"/>
                          </a:solidFill>
                          <a:effectLst/>
                          <a:uLnTx/>
                          <a:uFillTx/>
                          <a:latin typeface="+mn-lt"/>
                          <a:ea typeface="+mn-ea"/>
                          <a:cs typeface="+mn-cs"/>
                        </a:rPr>
                        <a:t>information intensive science, systems and industries transforming everything. Massive increases in the volume, value, velocity of data, the power of digital platforms and capacity for insight from cosmic to atomic scale.</a:t>
                      </a:r>
                    </a:p>
                  </a:txBody>
                  <a:tcPr marL="65314" marR="257143"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050857">
                <a:tc>
                  <a:txBody>
                    <a:bodyPr/>
                    <a:lstStyle/>
                    <a:p>
                      <a:pPr algn="ctr"/>
                      <a:endParaRPr lang="en-AU" sz="1000" b="1" dirty="0">
                        <a:solidFill>
                          <a:schemeClr val="tx1"/>
                        </a:solidFill>
                      </a:endParaRPr>
                    </a:p>
                  </a:txBody>
                  <a:tcPr marL="65314" marR="257143"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1" indent="0" algn="l" defTabSz="1276927" rtl="0" eaLnBrk="1" fontAlgn="auto" latinLnBrk="0" hangingPunct="1">
                        <a:lnSpc>
                          <a:spcPct val="100000"/>
                        </a:lnSpc>
                        <a:spcBef>
                          <a:spcPts val="0"/>
                        </a:spcBef>
                        <a:spcAft>
                          <a:spcPts val="0"/>
                        </a:spcAft>
                        <a:buClrTx/>
                        <a:buSzTx/>
                        <a:buFont typeface="Arial" pitchFamily="34" charset="0"/>
                        <a:buNone/>
                        <a:tabLst/>
                        <a:defRPr/>
                      </a:pPr>
                      <a:r>
                        <a:rPr lang="en-AU" sz="1100" b="1" dirty="0" smtClean="0">
                          <a:solidFill>
                            <a:prstClr val="black"/>
                          </a:solidFill>
                        </a:rPr>
                        <a:t>Global change, integration and interdependence; </a:t>
                      </a:r>
                      <a:r>
                        <a:rPr lang="en-AU" sz="1100" dirty="0" smtClean="0">
                          <a:solidFill>
                            <a:prstClr val="black"/>
                          </a:solidFill>
                        </a:rPr>
                        <a:t>of human and environmental systems,</a:t>
                      </a:r>
                      <a:r>
                        <a:rPr lang="en-AU" sz="1100" baseline="0" dirty="0" smtClean="0">
                          <a:solidFill>
                            <a:prstClr val="black"/>
                          </a:solidFill>
                        </a:rPr>
                        <a:t> </a:t>
                      </a:r>
                      <a:r>
                        <a:rPr lang="en-AU" sz="1100" dirty="0" smtClean="0">
                          <a:solidFill>
                            <a:prstClr val="black"/>
                          </a:solidFill>
                        </a:rPr>
                        <a:t>science, commerce and innovation.</a:t>
                      </a:r>
                      <a:r>
                        <a:rPr lang="en-AU" sz="1100" baseline="0" dirty="0" smtClean="0">
                          <a:solidFill>
                            <a:prstClr val="black"/>
                          </a:solidFill>
                        </a:rPr>
                        <a:t> Increasing risk and opportunity. </a:t>
                      </a:r>
                      <a:r>
                        <a:rPr lang="en-AU" sz="1100" dirty="0" smtClean="0">
                          <a:solidFill>
                            <a:prstClr val="black"/>
                          </a:solidFill>
                        </a:rPr>
                        <a:t>Shift of economic,</a:t>
                      </a:r>
                      <a:r>
                        <a:rPr lang="en-AU" sz="1100" baseline="0" dirty="0" smtClean="0">
                          <a:solidFill>
                            <a:prstClr val="black"/>
                          </a:solidFill>
                        </a:rPr>
                        <a:t> social and environmental influence </a:t>
                      </a:r>
                      <a:r>
                        <a:rPr lang="en-AU" sz="1100" dirty="0" smtClean="0">
                          <a:solidFill>
                            <a:prstClr val="black"/>
                          </a:solidFill>
                        </a:rPr>
                        <a:t>towards Asia and developing economies.</a:t>
                      </a:r>
                    </a:p>
                  </a:txBody>
                  <a:tcPr marL="115714" marR="51429"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300" dirty="0"/>
                    </a:p>
                  </a:txBody>
                  <a:tcPr marL="65314" marR="257143"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1" indent="0" algn="l" defTabSz="1276927" rtl="0" eaLnBrk="1" fontAlgn="auto" latinLnBrk="0" hangingPunct="1">
                        <a:lnSpc>
                          <a:spcPct val="100000"/>
                        </a:lnSpc>
                        <a:spcBef>
                          <a:spcPts val="0"/>
                        </a:spcBef>
                        <a:spcAft>
                          <a:spcPts val="0"/>
                        </a:spcAft>
                        <a:buClrTx/>
                        <a:buSzTx/>
                        <a:buFont typeface="+mj-lt"/>
                        <a:buNone/>
                        <a:tabLst/>
                        <a:defRPr/>
                      </a:pPr>
                      <a:r>
                        <a:rPr lang="en-AU" sz="1100" b="1" dirty="0" smtClean="0">
                          <a:solidFill>
                            <a:prstClr val="black"/>
                          </a:solidFill>
                        </a:rPr>
                        <a:t>Collaborative innovation;</a:t>
                      </a:r>
                      <a:r>
                        <a:rPr lang="en-AU" sz="1100" b="1" baseline="0" dirty="0" smtClean="0">
                          <a:solidFill>
                            <a:prstClr val="black"/>
                          </a:solidFill>
                        </a:rPr>
                        <a:t> </a:t>
                      </a:r>
                      <a:r>
                        <a:rPr lang="en-AU" sz="1100" b="0" baseline="0" dirty="0" smtClean="0">
                          <a:solidFill>
                            <a:prstClr val="black"/>
                          </a:solidFill>
                        </a:rPr>
                        <a:t>shift to networked and global innovation models, customer </a:t>
                      </a:r>
                      <a:r>
                        <a:rPr lang="en-AU" sz="1100" b="0" dirty="0" smtClean="0">
                          <a:solidFill>
                            <a:prstClr val="black"/>
                          </a:solidFill>
                        </a:rPr>
                        <a:t>supply </a:t>
                      </a:r>
                      <a:r>
                        <a:rPr lang="en-AU" sz="1100" dirty="0" smtClean="0">
                          <a:solidFill>
                            <a:prstClr val="black"/>
                          </a:solidFill>
                        </a:rPr>
                        <a:t>choices and global competition goes up. Requires effective models</a:t>
                      </a:r>
                      <a:r>
                        <a:rPr lang="en-AU" sz="1100" baseline="0" dirty="0" smtClean="0">
                          <a:solidFill>
                            <a:prstClr val="black"/>
                          </a:solidFill>
                        </a:rPr>
                        <a:t> for market vision, multi and inter disciplinary research and</a:t>
                      </a:r>
                      <a:br>
                        <a:rPr lang="en-AU" sz="1100" baseline="0" dirty="0" smtClean="0">
                          <a:solidFill>
                            <a:prstClr val="black"/>
                          </a:solidFill>
                        </a:rPr>
                      </a:br>
                      <a:r>
                        <a:rPr lang="en-AU" sz="1100" baseline="0" dirty="0" smtClean="0">
                          <a:solidFill>
                            <a:prstClr val="black"/>
                          </a:solidFill>
                        </a:rPr>
                        <a:t>capability integration. </a:t>
                      </a:r>
                      <a:endParaRPr lang="en-AU" sz="900" b="0" kern="1200" dirty="0" smtClean="0">
                        <a:solidFill>
                          <a:schemeClr val="tx1"/>
                        </a:solidFill>
                        <a:latin typeface="+mn-lt"/>
                        <a:ea typeface="+mn-ea"/>
                        <a:cs typeface="+mn-cs"/>
                      </a:endParaRPr>
                    </a:p>
                  </a:txBody>
                  <a:tcPr marL="65314" marR="257143"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77029">
                <a:tc gridSpan="4">
                  <a:txBody>
                    <a:bodyPr/>
                    <a:lstStyle/>
                    <a:p>
                      <a:pPr algn="ctr"/>
                      <a:r>
                        <a:rPr lang="en-AU" sz="1100" b="1" dirty="0" smtClean="0">
                          <a:solidFill>
                            <a:schemeClr val="bg2"/>
                          </a:solidFill>
                        </a:rPr>
                        <a:t>Policy alignment</a:t>
                      </a:r>
                      <a:endParaRPr lang="en-AU" sz="1100" b="1" dirty="0">
                        <a:solidFill>
                          <a:schemeClr val="bg2"/>
                        </a:solidFill>
                      </a:endParaRPr>
                    </a:p>
                  </a:txBody>
                  <a:tcPr marL="65314" marR="257143" marT="51429" marB="5142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endParaRPr lang="en-AU"/>
                    </a:p>
                  </a:txBody>
                  <a:tcPr/>
                </a:tc>
                <a:tc hMerge="1">
                  <a:txBody>
                    <a:bodyPr/>
                    <a:lstStyle/>
                    <a:p>
                      <a:endParaRPr lang="en-AU"/>
                    </a:p>
                  </a:txBody>
                  <a:tcPr/>
                </a:tc>
                <a:tc hMerge="1">
                  <a:txBody>
                    <a:bodyPr/>
                    <a:lstStyle/>
                    <a:p>
                      <a:endParaRPr lang="en-AU"/>
                    </a:p>
                  </a:txBody>
                  <a:tcPr/>
                </a:tc>
              </a:tr>
              <a:tr h="1050857">
                <a:tc>
                  <a:txBody>
                    <a:bodyPr/>
                    <a:lstStyle/>
                    <a:p>
                      <a:pPr algn="ctr"/>
                      <a:endParaRPr lang="en-AU" sz="1000" b="1" dirty="0">
                        <a:solidFill>
                          <a:schemeClr val="tx1"/>
                        </a:solidFill>
                      </a:endParaRPr>
                    </a:p>
                  </a:txBody>
                  <a:tcPr marL="65314" marR="257143"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1" indent="0" algn="l" defTabSz="1276927" rtl="0" eaLnBrk="1" fontAlgn="auto" latinLnBrk="0" hangingPunct="1">
                        <a:lnSpc>
                          <a:spcPct val="100000"/>
                        </a:lnSpc>
                        <a:spcBef>
                          <a:spcPts val="0"/>
                        </a:spcBef>
                        <a:spcAft>
                          <a:spcPts val="0"/>
                        </a:spcAft>
                        <a:buClrTx/>
                        <a:buSzTx/>
                        <a:buFont typeface="+mj-lt"/>
                        <a:buNone/>
                        <a:tabLst/>
                        <a:defRPr/>
                      </a:pPr>
                      <a:r>
                        <a:rPr lang="en-AU" sz="1100" dirty="0" smtClean="0">
                          <a:solidFill>
                            <a:schemeClr val="dk1"/>
                          </a:solidFill>
                        </a:rPr>
                        <a:t>A</a:t>
                      </a:r>
                      <a:r>
                        <a:rPr lang="en-AU" sz="1100" baseline="0" dirty="0" smtClean="0">
                          <a:solidFill>
                            <a:schemeClr val="dk1"/>
                          </a:solidFill>
                        </a:rPr>
                        <a:t> changing</a:t>
                      </a:r>
                      <a:r>
                        <a:rPr lang="en-AU" sz="1100" dirty="0" smtClean="0">
                          <a:solidFill>
                            <a:schemeClr val="dk1"/>
                          </a:solidFill>
                        </a:rPr>
                        <a:t> Australian economy requiring new growth engines; priority </a:t>
                      </a:r>
                      <a:r>
                        <a:rPr lang="en-AU" sz="1100" b="1" dirty="0" smtClean="0">
                          <a:solidFill>
                            <a:schemeClr val="dk1"/>
                          </a:solidFill>
                        </a:rPr>
                        <a:t>industry growth centre </a:t>
                      </a:r>
                      <a:r>
                        <a:rPr lang="en-AU" sz="1100" dirty="0" smtClean="0">
                          <a:solidFill>
                            <a:schemeClr val="dk1"/>
                          </a:solidFill>
                        </a:rPr>
                        <a:t>opportunities in advanced manufacturing, food and agribusiness, medical technologies and pharmaceuticals, mining equipment, technology and services, oil, gas and energy resources. </a:t>
                      </a:r>
                    </a:p>
                  </a:txBody>
                  <a:tcPr marL="115714" marR="51429"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300" dirty="0"/>
                    </a:p>
                  </a:txBody>
                  <a:tcPr marL="65314" marR="257143"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1" indent="0" algn="l" defTabSz="1276927" rtl="0" eaLnBrk="1" fontAlgn="ctr" latinLnBrk="0" hangingPunct="1">
                        <a:lnSpc>
                          <a:spcPct val="100000"/>
                        </a:lnSpc>
                        <a:spcBef>
                          <a:spcPts val="0"/>
                        </a:spcBef>
                        <a:spcAft>
                          <a:spcPts val="0"/>
                        </a:spcAft>
                        <a:buClrTx/>
                        <a:buSzTx/>
                        <a:buFontTx/>
                        <a:buNone/>
                        <a:tabLst/>
                        <a:defRPr/>
                      </a:pPr>
                      <a:r>
                        <a:rPr lang="en-AU" sz="1100" dirty="0" smtClean="0">
                          <a:solidFill>
                            <a:schemeClr val="dk1"/>
                          </a:solidFill>
                        </a:rPr>
                        <a:t>Responding to </a:t>
                      </a:r>
                      <a:r>
                        <a:rPr lang="en-AU" sz="1100" b="1" dirty="0" smtClean="0">
                          <a:solidFill>
                            <a:schemeClr val="dk1"/>
                          </a:solidFill>
                        </a:rPr>
                        <a:t>national research priorities; </a:t>
                      </a:r>
                      <a:r>
                        <a:rPr lang="en-AU" sz="1100" dirty="0" smtClean="0">
                          <a:solidFill>
                            <a:schemeClr val="dk1"/>
                          </a:solidFill>
                        </a:rPr>
                        <a:t>in </a:t>
                      </a:r>
                      <a:r>
                        <a:rPr lang="en-AU" sz="1100" dirty="0" smtClean="0"/>
                        <a:t>food, soil and water, transport, cybersecurity, energy, resources, advanced manufacturing, environmental change and health. </a:t>
                      </a:r>
                      <a:endParaRPr lang="en-AU" sz="1100" dirty="0" smtClean="0">
                        <a:solidFill>
                          <a:schemeClr val="dk1"/>
                        </a:solidFill>
                      </a:endParaRPr>
                    </a:p>
                  </a:txBody>
                  <a:tcPr marL="65314" marR="257143" marT="77143" marB="1028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 name="Title 1"/>
          <p:cNvSpPr>
            <a:spLocks noGrp="1"/>
          </p:cNvSpPr>
          <p:nvPr>
            <p:ph type="title"/>
          </p:nvPr>
        </p:nvSpPr>
        <p:spPr>
          <a:xfrm>
            <a:off x="358776" y="521296"/>
            <a:ext cx="8785223" cy="771514"/>
          </a:xfrm>
        </p:spPr>
        <p:txBody>
          <a:bodyPr>
            <a:noAutofit/>
          </a:bodyPr>
          <a:lstStyle/>
          <a:p>
            <a:r>
              <a:rPr lang="en-AU" sz="2600" dirty="0" smtClean="0">
                <a:solidFill>
                  <a:schemeClr val="bg1"/>
                </a:solidFill>
              </a:rPr>
              <a:t>Australia’s challenges and opportunities</a:t>
            </a:r>
            <a:endParaRPr lang="en-AU" sz="2600" b="0" i="1" dirty="0">
              <a:solidFill>
                <a:schemeClr val="bg1"/>
              </a:solidFill>
            </a:endParaRPr>
          </a:p>
        </p:txBody>
      </p:sp>
      <p:grpSp>
        <p:nvGrpSpPr>
          <p:cNvPr id="3" name="Group 23"/>
          <p:cNvGrpSpPr/>
          <p:nvPr/>
        </p:nvGrpSpPr>
        <p:grpSpPr>
          <a:xfrm>
            <a:off x="353375" y="2409809"/>
            <a:ext cx="308571" cy="314769"/>
            <a:chOff x="-1736080" y="5631039"/>
            <a:chExt cx="432000" cy="440677"/>
          </a:xfrm>
        </p:grpSpPr>
        <p:sp>
          <p:nvSpPr>
            <p:cNvPr id="20" name="Oval 19"/>
            <p:cNvSpPr/>
            <p:nvPr/>
          </p:nvSpPr>
          <p:spPr>
            <a:xfrm>
              <a:off x="-1736080" y="5631039"/>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TextBox 22"/>
            <p:cNvSpPr txBox="1"/>
            <p:nvPr/>
          </p:nvSpPr>
          <p:spPr>
            <a:xfrm>
              <a:off x="-1700100" y="5662372"/>
              <a:ext cx="360040" cy="409344"/>
            </a:xfrm>
            <a:prstGeom prst="rect">
              <a:avLst/>
            </a:prstGeom>
            <a:noFill/>
          </p:spPr>
          <p:txBody>
            <a:bodyPr wrap="square" rtlCol="0">
              <a:spAutoFit/>
            </a:bodyPr>
            <a:lstStyle/>
            <a:p>
              <a:pPr algn="ctr"/>
              <a:r>
                <a:rPr lang="en-AU" sz="1300" dirty="0">
                  <a:solidFill>
                    <a:schemeClr val="bg1"/>
                  </a:solidFill>
                </a:rPr>
                <a:t>1</a:t>
              </a:r>
            </a:p>
          </p:txBody>
        </p:sp>
      </p:grpSp>
      <p:grpSp>
        <p:nvGrpSpPr>
          <p:cNvPr id="4" name="Group 24"/>
          <p:cNvGrpSpPr/>
          <p:nvPr/>
        </p:nvGrpSpPr>
        <p:grpSpPr>
          <a:xfrm>
            <a:off x="4609827" y="2393734"/>
            <a:ext cx="308571" cy="314769"/>
            <a:chOff x="-1736080" y="5631039"/>
            <a:chExt cx="432000" cy="440677"/>
          </a:xfrm>
        </p:grpSpPr>
        <p:sp>
          <p:nvSpPr>
            <p:cNvPr id="26" name="Oval 25"/>
            <p:cNvSpPr/>
            <p:nvPr/>
          </p:nvSpPr>
          <p:spPr>
            <a:xfrm>
              <a:off x="-1736080" y="5631039"/>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TextBox 26"/>
            <p:cNvSpPr txBox="1"/>
            <p:nvPr/>
          </p:nvSpPr>
          <p:spPr>
            <a:xfrm>
              <a:off x="-1700100" y="5662372"/>
              <a:ext cx="360040" cy="409344"/>
            </a:xfrm>
            <a:prstGeom prst="rect">
              <a:avLst/>
            </a:prstGeom>
            <a:noFill/>
          </p:spPr>
          <p:txBody>
            <a:bodyPr wrap="square" rtlCol="0">
              <a:spAutoFit/>
            </a:bodyPr>
            <a:lstStyle/>
            <a:p>
              <a:pPr algn="ctr"/>
              <a:r>
                <a:rPr lang="en-AU" sz="1300" dirty="0">
                  <a:solidFill>
                    <a:schemeClr val="bg1"/>
                  </a:solidFill>
                </a:rPr>
                <a:t>2</a:t>
              </a:r>
            </a:p>
          </p:txBody>
        </p:sp>
      </p:grpSp>
      <p:grpSp>
        <p:nvGrpSpPr>
          <p:cNvPr id="5" name="Group 27"/>
          <p:cNvGrpSpPr/>
          <p:nvPr/>
        </p:nvGrpSpPr>
        <p:grpSpPr>
          <a:xfrm>
            <a:off x="353375" y="3435802"/>
            <a:ext cx="308571" cy="314769"/>
            <a:chOff x="-1736080" y="5631039"/>
            <a:chExt cx="432000" cy="440677"/>
          </a:xfrm>
        </p:grpSpPr>
        <p:sp>
          <p:nvSpPr>
            <p:cNvPr id="29" name="Oval 28"/>
            <p:cNvSpPr/>
            <p:nvPr/>
          </p:nvSpPr>
          <p:spPr>
            <a:xfrm>
              <a:off x="-1736080" y="5631039"/>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TextBox 29"/>
            <p:cNvSpPr txBox="1"/>
            <p:nvPr/>
          </p:nvSpPr>
          <p:spPr>
            <a:xfrm>
              <a:off x="-1700100" y="5662372"/>
              <a:ext cx="360040" cy="409344"/>
            </a:xfrm>
            <a:prstGeom prst="rect">
              <a:avLst/>
            </a:prstGeom>
            <a:noFill/>
          </p:spPr>
          <p:txBody>
            <a:bodyPr wrap="square" rtlCol="0">
              <a:spAutoFit/>
            </a:bodyPr>
            <a:lstStyle/>
            <a:p>
              <a:pPr algn="ctr"/>
              <a:r>
                <a:rPr lang="en-AU" sz="1300" dirty="0">
                  <a:solidFill>
                    <a:schemeClr val="bg1"/>
                  </a:solidFill>
                </a:rPr>
                <a:t>3</a:t>
              </a:r>
            </a:p>
          </p:txBody>
        </p:sp>
      </p:grpSp>
      <p:grpSp>
        <p:nvGrpSpPr>
          <p:cNvPr id="6" name="Group 30"/>
          <p:cNvGrpSpPr/>
          <p:nvPr/>
        </p:nvGrpSpPr>
        <p:grpSpPr>
          <a:xfrm>
            <a:off x="4609827" y="3435802"/>
            <a:ext cx="308571" cy="314769"/>
            <a:chOff x="-1736080" y="5631039"/>
            <a:chExt cx="432000" cy="440677"/>
          </a:xfrm>
        </p:grpSpPr>
        <p:sp>
          <p:nvSpPr>
            <p:cNvPr id="32" name="Oval 31"/>
            <p:cNvSpPr/>
            <p:nvPr/>
          </p:nvSpPr>
          <p:spPr>
            <a:xfrm>
              <a:off x="-1736080" y="5631039"/>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3" name="TextBox 32"/>
            <p:cNvSpPr txBox="1"/>
            <p:nvPr/>
          </p:nvSpPr>
          <p:spPr>
            <a:xfrm>
              <a:off x="-1700100" y="5662372"/>
              <a:ext cx="360040" cy="409344"/>
            </a:xfrm>
            <a:prstGeom prst="rect">
              <a:avLst/>
            </a:prstGeom>
            <a:noFill/>
          </p:spPr>
          <p:txBody>
            <a:bodyPr wrap="square" rtlCol="0">
              <a:spAutoFit/>
            </a:bodyPr>
            <a:lstStyle/>
            <a:p>
              <a:pPr algn="ctr"/>
              <a:r>
                <a:rPr lang="en-AU" sz="1300" dirty="0">
                  <a:solidFill>
                    <a:schemeClr val="bg1"/>
                  </a:solidFill>
                </a:rPr>
                <a:t>4</a:t>
              </a:r>
            </a:p>
          </p:txBody>
        </p:sp>
      </p:grpSp>
      <p:grpSp>
        <p:nvGrpSpPr>
          <p:cNvPr id="7" name="Group 33"/>
          <p:cNvGrpSpPr/>
          <p:nvPr/>
        </p:nvGrpSpPr>
        <p:grpSpPr>
          <a:xfrm>
            <a:off x="353375" y="4783477"/>
            <a:ext cx="308571" cy="314769"/>
            <a:chOff x="-1736080" y="5631039"/>
            <a:chExt cx="432000" cy="440677"/>
          </a:xfrm>
        </p:grpSpPr>
        <p:sp>
          <p:nvSpPr>
            <p:cNvPr id="35" name="Oval 34"/>
            <p:cNvSpPr/>
            <p:nvPr/>
          </p:nvSpPr>
          <p:spPr>
            <a:xfrm>
              <a:off x="-1736080" y="5631039"/>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6" name="TextBox 35"/>
            <p:cNvSpPr txBox="1"/>
            <p:nvPr/>
          </p:nvSpPr>
          <p:spPr>
            <a:xfrm>
              <a:off x="-1700100" y="5662372"/>
              <a:ext cx="360040" cy="409344"/>
            </a:xfrm>
            <a:prstGeom prst="rect">
              <a:avLst/>
            </a:prstGeom>
            <a:noFill/>
          </p:spPr>
          <p:txBody>
            <a:bodyPr wrap="square" rtlCol="0">
              <a:spAutoFit/>
            </a:bodyPr>
            <a:lstStyle/>
            <a:p>
              <a:pPr algn="ctr"/>
              <a:r>
                <a:rPr lang="en-AU" sz="1300" dirty="0">
                  <a:solidFill>
                    <a:schemeClr val="bg1"/>
                  </a:solidFill>
                </a:rPr>
                <a:t>5</a:t>
              </a:r>
            </a:p>
          </p:txBody>
        </p:sp>
      </p:grpSp>
      <p:grpSp>
        <p:nvGrpSpPr>
          <p:cNvPr id="8" name="Group 36"/>
          <p:cNvGrpSpPr/>
          <p:nvPr/>
        </p:nvGrpSpPr>
        <p:grpSpPr>
          <a:xfrm>
            <a:off x="4609827" y="4783477"/>
            <a:ext cx="308571" cy="314769"/>
            <a:chOff x="-1736080" y="5631039"/>
            <a:chExt cx="432000" cy="440677"/>
          </a:xfrm>
        </p:grpSpPr>
        <p:sp>
          <p:nvSpPr>
            <p:cNvPr id="38" name="Oval 37"/>
            <p:cNvSpPr/>
            <p:nvPr/>
          </p:nvSpPr>
          <p:spPr>
            <a:xfrm>
              <a:off x="-1736080" y="5631039"/>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TextBox 38"/>
            <p:cNvSpPr txBox="1"/>
            <p:nvPr/>
          </p:nvSpPr>
          <p:spPr>
            <a:xfrm>
              <a:off x="-1700100" y="5662372"/>
              <a:ext cx="360040" cy="409344"/>
            </a:xfrm>
            <a:prstGeom prst="rect">
              <a:avLst/>
            </a:prstGeom>
            <a:noFill/>
          </p:spPr>
          <p:txBody>
            <a:bodyPr wrap="square" rtlCol="0">
              <a:spAutoFit/>
            </a:bodyPr>
            <a:lstStyle/>
            <a:p>
              <a:pPr algn="ctr"/>
              <a:r>
                <a:rPr lang="en-AU" sz="1300" dirty="0">
                  <a:solidFill>
                    <a:schemeClr val="bg1"/>
                  </a:solidFill>
                </a:rPr>
                <a:t>6</a:t>
              </a:r>
            </a:p>
          </p:txBody>
        </p:sp>
      </p:grpSp>
    </p:spTree>
    <p:extLst>
      <p:ext uri="{BB962C8B-B14F-4D97-AF65-F5344CB8AC3E}">
        <p14:creationId xmlns:p14="http://schemas.microsoft.com/office/powerpoint/2010/main" val="3823291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CSIRO | David Ireland | August 2015</a:t>
            </a:r>
            <a:endParaRPr lang="en-AU" dirty="0"/>
          </a:p>
        </p:txBody>
      </p:sp>
      <p:pic>
        <p:nvPicPr>
          <p:cNvPr id="12" name="Picture 11"/>
          <p:cNvPicPr>
            <a:picLocks noChangeAspect="1" noChangeArrowheads="1"/>
          </p:cNvPicPr>
          <p:nvPr/>
        </p:nvPicPr>
        <p:blipFill>
          <a:blip r:embed="rId3" cstate="print"/>
          <a:srcRect/>
          <a:stretch>
            <a:fillRect/>
          </a:stretch>
        </p:blipFill>
        <p:spPr bwMode="auto">
          <a:xfrm>
            <a:off x="720328" y="1825304"/>
            <a:ext cx="7642825" cy="2726017"/>
          </a:xfrm>
          <a:prstGeom prst="rect">
            <a:avLst/>
          </a:prstGeom>
          <a:noFill/>
          <a:ln w="9525">
            <a:noFill/>
            <a:miter lim="800000"/>
            <a:headEnd/>
            <a:tailEnd/>
          </a:ln>
          <a:effectLst/>
        </p:spPr>
      </p:pic>
      <p:sp>
        <p:nvSpPr>
          <p:cNvPr id="13" name="Title 1"/>
          <p:cNvSpPr>
            <a:spLocks noGrp="1"/>
          </p:cNvSpPr>
          <p:nvPr>
            <p:ph type="title"/>
          </p:nvPr>
        </p:nvSpPr>
        <p:spPr>
          <a:xfrm>
            <a:off x="251520" y="44624"/>
            <a:ext cx="7741616" cy="852487"/>
          </a:xfrm>
        </p:spPr>
        <p:txBody>
          <a:bodyPr>
            <a:normAutofit fontScale="90000"/>
          </a:bodyPr>
          <a:lstStyle/>
          <a:p>
            <a:r>
              <a:rPr lang="en-AU" dirty="0" smtClean="0"/>
              <a:t>Strategy 2020: Australia’s Innovation Catalyst</a:t>
            </a:r>
            <a:br>
              <a:rPr lang="en-AU" dirty="0" smtClean="0"/>
            </a:br>
            <a:r>
              <a:rPr lang="en-AU" sz="2857" dirty="0">
                <a:solidFill>
                  <a:schemeClr val="accent1"/>
                </a:solidFill>
                <a:latin typeface="+mn-lt"/>
                <a:ea typeface="+mn-ea"/>
                <a:cs typeface="+mn-cs"/>
              </a:rPr>
              <a:t>Boosting Australia’s innovation performance</a:t>
            </a:r>
          </a:p>
        </p:txBody>
      </p:sp>
      <p:sp>
        <p:nvSpPr>
          <p:cNvPr id="14" name="Content Placeholder 2"/>
          <p:cNvSpPr>
            <a:spLocks noGrp="1"/>
          </p:cNvSpPr>
          <p:nvPr>
            <p:ph idx="1"/>
          </p:nvPr>
        </p:nvSpPr>
        <p:spPr>
          <a:xfrm>
            <a:off x="251538" y="1124744"/>
            <a:ext cx="8461375" cy="4212478"/>
          </a:xfrm>
        </p:spPr>
        <p:txBody>
          <a:bodyPr/>
          <a:lstStyle/>
          <a:p>
            <a:pPr marL="0" indent="0" algn="ctr">
              <a:buNone/>
            </a:pPr>
            <a:r>
              <a:rPr lang="en-AU" sz="2571" b="1" dirty="0"/>
              <a:t>Our mission</a:t>
            </a:r>
            <a:r>
              <a:rPr lang="en-AU" sz="2571" dirty="0"/>
              <a:t>: Create value for customers through innovation </a:t>
            </a:r>
            <a:r>
              <a:rPr lang="en-AU" sz="2571" dirty="0" smtClean="0"/>
              <a:t>that </a:t>
            </a:r>
            <a:r>
              <a:rPr lang="en-AU" sz="2571" dirty="0"/>
              <a:t>delivers positive impact for Australia</a:t>
            </a:r>
          </a:p>
          <a:p>
            <a:pPr algn="ctr"/>
            <a:endParaRPr lang="en-AU" dirty="0"/>
          </a:p>
        </p:txBody>
      </p:sp>
      <p:graphicFrame>
        <p:nvGraphicFramePr>
          <p:cNvPr id="16" name="Table 15"/>
          <p:cNvGraphicFramePr>
            <a:graphicFrameLocks noGrp="1"/>
          </p:cNvGraphicFramePr>
          <p:nvPr>
            <p:extLst>
              <p:ext uri="{D42A27DB-BD31-4B8C-83A1-F6EECF244321}">
                <p14:modId xmlns:p14="http://schemas.microsoft.com/office/powerpoint/2010/main" val="1701020900"/>
              </p:ext>
            </p:extLst>
          </p:nvPr>
        </p:nvGraphicFramePr>
        <p:xfrm>
          <a:off x="251521" y="4683996"/>
          <a:ext cx="8461372" cy="1619794"/>
        </p:xfrm>
        <a:graphic>
          <a:graphicData uri="http://schemas.openxmlformats.org/drawingml/2006/table">
            <a:tbl>
              <a:tblPr firstRow="1" bandRow="1">
                <a:tableStyleId>{5C22544A-7EE6-4342-B048-85BDC9FD1C3A}</a:tableStyleId>
              </a:tblPr>
              <a:tblGrid>
                <a:gridCol w="2989087"/>
                <a:gridCol w="2588860"/>
                <a:gridCol w="2883425"/>
              </a:tblGrid>
              <a:tr h="1542922">
                <a:tc>
                  <a:txBody>
                    <a:bodyPr/>
                    <a:lstStyle/>
                    <a:p>
                      <a:pPr marL="0" marR="0" indent="0" algn="ctr" defTabSz="1276927" rtl="0" eaLnBrk="1" fontAlgn="auto" latinLnBrk="0" hangingPunct="1">
                        <a:lnSpc>
                          <a:spcPct val="100000"/>
                        </a:lnSpc>
                        <a:spcBef>
                          <a:spcPts val="0"/>
                        </a:spcBef>
                        <a:spcAft>
                          <a:spcPts val="0"/>
                        </a:spcAft>
                        <a:buClrTx/>
                        <a:buSzTx/>
                        <a:buFontTx/>
                        <a:buNone/>
                        <a:tabLst/>
                        <a:defRPr/>
                      </a:pPr>
                      <a:r>
                        <a:rPr lang="en-AU" sz="1700" b="1" dirty="0" smtClean="0">
                          <a:solidFill>
                            <a:sysClr val="windowText" lastClr="000000"/>
                          </a:solidFill>
                        </a:rPr>
                        <a:t>Projects &amp; Teams</a:t>
                      </a:r>
                      <a:endParaRPr lang="en-AU" sz="1700" b="0" dirty="0" smtClean="0">
                        <a:solidFill>
                          <a:sysClr val="windowText" lastClr="000000"/>
                        </a:solidFill>
                      </a:endParaRPr>
                    </a:p>
                    <a:p>
                      <a:pPr marL="0" marR="0" indent="0" algn="ctr" defTabSz="1276927" rtl="0" eaLnBrk="1" fontAlgn="auto" latinLnBrk="0" hangingPunct="1">
                        <a:lnSpc>
                          <a:spcPct val="100000"/>
                        </a:lnSpc>
                        <a:spcBef>
                          <a:spcPts val="0"/>
                        </a:spcBef>
                        <a:spcAft>
                          <a:spcPts val="0"/>
                        </a:spcAft>
                        <a:buClrTx/>
                        <a:buSzTx/>
                        <a:buFontTx/>
                        <a:buNone/>
                        <a:tabLst/>
                        <a:defRPr/>
                      </a:pPr>
                      <a:r>
                        <a:rPr lang="en-AU" sz="1700" b="0" dirty="0" smtClean="0">
                          <a:solidFill>
                            <a:sysClr val="windowText" lastClr="000000"/>
                          </a:solidFill>
                        </a:rPr>
                        <a:t>Creative,</a:t>
                      </a:r>
                      <a:r>
                        <a:rPr lang="en-AU" sz="1700" b="0" baseline="0" dirty="0" smtClean="0">
                          <a:solidFill>
                            <a:sysClr val="windowText" lastClr="000000"/>
                          </a:solidFill>
                        </a:rPr>
                        <a:t> entrepreneurial, collaborative teams tackling big challenges through science, technology and innovation</a:t>
                      </a:r>
                      <a:endParaRPr lang="en-AU" sz="1700" b="0" dirty="0" smtClean="0">
                        <a:solidFill>
                          <a:sysClr val="windowText" lastClr="000000"/>
                        </a:solidFill>
                      </a:endParaRPr>
                    </a:p>
                  </a:txBody>
                  <a:tcPr marL="65314" marR="65314" marT="32657" marB="32657">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1" indent="0" algn="ctr" defTabSz="1276927" rtl="0" eaLnBrk="1" fontAlgn="auto" latinLnBrk="0" hangingPunct="1">
                        <a:lnSpc>
                          <a:spcPct val="100000"/>
                        </a:lnSpc>
                        <a:spcBef>
                          <a:spcPts val="0"/>
                        </a:spcBef>
                        <a:spcAft>
                          <a:spcPts val="0"/>
                        </a:spcAft>
                        <a:buClrTx/>
                        <a:buSzTx/>
                        <a:buFontTx/>
                        <a:buNone/>
                        <a:tabLst/>
                        <a:defRPr/>
                      </a:pPr>
                      <a:r>
                        <a:rPr kumimoji="0" lang="en-AU" sz="1700" b="1" i="0" u="none" strike="noStrike" kern="1200" cap="none" spc="0" normalizeH="0" baseline="0" noProof="0" dirty="0" smtClean="0">
                          <a:ln>
                            <a:noFill/>
                          </a:ln>
                          <a:solidFill>
                            <a:prstClr val="black"/>
                          </a:solidFill>
                          <a:effectLst/>
                          <a:uLnTx/>
                          <a:uFillTx/>
                          <a:latin typeface="+mn-lt"/>
                          <a:ea typeface="+mn-ea"/>
                          <a:cs typeface="+mn-cs"/>
                        </a:rPr>
                        <a:t>Customer value</a:t>
                      </a:r>
                      <a:endParaRPr kumimoji="0" lang="en-AU" sz="1700" b="0" i="0" u="none" strike="noStrike" kern="1200" cap="none" spc="0" normalizeH="0" baseline="0" noProof="0" dirty="0" smtClean="0">
                        <a:ln>
                          <a:noFill/>
                        </a:ln>
                        <a:solidFill>
                          <a:prstClr val="black"/>
                        </a:solidFill>
                        <a:effectLst/>
                        <a:uLnTx/>
                        <a:uFillTx/>
                        <a:latin typeface="+mn-lt"/>
                        <a:ea typeface="+mn-ea"/>
                        <a:cs typeface="+mn-cs"/>
                      </a:endParaRPr>
                    </a:p>
                    <a:p>
                      <a:pPr marL="0" marR="0" lvl="1" indent="0" algn="ctr" defTabSz="1276927" rtl="0" eaLnBrk="1" fontAlgn="auto" latinLnBrk="0" hangingPunct="1">
                        <a:lnSpc>
                          <a:spcPct val="100000"/>
                        </a:lnSpc>
                        <a:spcBef>
                          <a:spcPts val="0"/>
                        </a:spcBef>
                        <a:spcAft>
                          <a:spcPts val="0"/>
                        </a:spcAft>
                        <a:buClrTx/>
                        <a:buSzTx/>
                        <a:buFontTx/>
                        <a:buNone/>
                        <a:tabLst/>
                        <a:defRPr/>
                      </a:pPr>
                      <a:r>
                        <a:rPr kumimoji="0" lang="en-AU" sz="1700" b="0" i="0" u="none" strike="noStrike" kern="1200" cap="none" spc="0" normalizeH="0" baseline="0" noProof="0" dirty="0" smtClean="0">
                          <a:ln>
                            <a:noFill/>
                          </a:ln>
                          <a:solidFill>
                            <a:prstClr val="black"/>
                          </a:solidFill>
                          <a:effectLst/>
                          <a:uLnTx/>
                          <a:uFillTx/>
                          <a:latin typeface="+mn-lt"/>
                          <a:ea typeface="+mn-ea"/>
                          <a:cs typeface="+mn-cs"/>
                        </a:rPr>
                        <a:t>Delivering value through innovative solutions for customers in industry, government and community</a:t>
                      </a:r>
                    </a:p>
                  </a:txBody>
                  <a:tcPr marL="65314" marR="65314" marT="32657" marB="32657">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1" indent="0" algn="ctr" defTabSz="1279698" rtl="0" eaLnBrk="1" fontAlgn="auto" latinLnBrk="0" hangingPunct="1">
                        <a:lnSpc>
                          <a:spcPct val="100000"/>
                        </a:lnSpc>
                        <a:spcBef>
                          <a:spcPts val="0"/>
                        </a:spcBef>
                        <a:spcAft>
                          <a:spcPts val="0"/>
                        </a:spcAft>
                        <a:buClrTx/>
                        <a:buSzTx/>
                        <a:buFontTx/>
                        <a:buNone/>
                        <a:tabLst/>
                        <a:defRPr/>
                      </a:pPr>
                      <a:r>
                        <a:rPr kumimoji="0" lang="en-AU" sz="1700" b="1" i="0" u="none" strike="noStrike" kern="1200" cap="none" spc="0" normalizeH="0" baseline="0" noProof="0" dirty="0" smtClean="0">
                          <a:ln>
                            <a:noFill/>
                          </a:ln>
                          <a:solidFill>
                            <a:prstClr val="black"/>
                          </a:solidFill>
                          <a:effectLst/>
                          <a:uLnTx/>
                          <a:uFillTx/>
                          <a:latin typeface="+mn-lt"/>
                          <a:ea typeface="+mn-ea"/>
                          <a:cs typeface="+mn-cs"/>
                        </a:rPr>
                        <a:t>Impact delivery</a:t>
                      </a:r>
                      <a:endParaRPr kumimoji="0" lang="en-AU" sz="1700" b="0" i="0" u="none" strike="noStrike" kern="1200" cap="none" spc="0" normalizeH="0" baseline="0" noProof="0" dirty="0" smtClean="0">
                        <a:ln>
                          <a:noFill/>
                        </a:ln>
                        <a:solidFill>
                          <a:prstClr val="black"/>
                        </a:solidFill>
                        <a:effectLst/>
                        <a:uLnTx/>
                        <a:uFillTx/>
                        <a:latin typeface="+mn-lt"/>
                        <a:ea typeface="+mn-ea"/>
                        <a:cs typeface="+mn-cs"/>
                      </a:endParaRPr>
                    </a:p>
                    <a:p>
                      <a:pPr marL="0" marR="0" lvl="1" indent="0" algn="ctr" defTabSz="1279698" rtl="0" eaLnBrk="1" fontAlgn="auto" latinLnBrk="0" hangingPunct="1">
                        <a:lnSpc>
                          <a:spcPct val="100000"/>
                        </a:lnSpc>
                        <a:spcBef>
                          <a:spcPts val="0"/>
                        </a:spcBef>
                        <a:spcAft>
                          <a:spcPts val="0"/>
                        </a:spcAft>
                        <a:buClrTx/>
                        <a:buSzTx/>
                        <a:buFontTx/>
                        <a:buNone/>
                        <a:tabLst/>
                        <a:defRPr/>
                      </a:pPr>
                      <a:r>
                        <a:rPr kumimoji="0" lang="en-AU" sz="1700" b="0" i="0" u="none" strike="noStrike" kern="1200" cap="none" spc="0" normalizeH="0" baseline="0" noProof="0" dirty="0" smtClean="0">
                          <a:ln>
                            <a:noFill/>
                          </a:ln>
                          <a:solidFill>
                            <a:prstClr val="black"/>
                          </a:solidFill>
                          <a:effectLst/>
                          <a:uLnTx/>
                          <a:uFillTx/>
                          <a:latin typeface="+mn-lt"/>
                          <a:ea typeface="+mn-ea"/>
                          <a:cs typeface="+mn-cs"/>
                        </a:rPr>
                        <a:t>Creating new economic,</a:t>
                      </a:r>
                    </a:p>
                    <a:p>
                      <a:pPr marL="0" marR="0" lvl="1" indent="0" algn="ctr" defTabSz="1279698" rtl="0" eaLnBrk="1" fontAlgn="auto" latinLnBrk="0" hangingPunct="1">
                        <a:lnSpc>
                          <a:spcPct val="100000"/>
                        </a:lnSpc>
                        <a:spcBef>
                          <a:spcPts val="0"/>
                        </a:spcBef>
                        <a:spcAft>
                          <a:spcPts val="0"/>
                        </a:spcAft>
                        <a:buClrTx/>
                        <a:buSzTx/>
                        <a:buFontTx/>
                        <a:buNone/>
                        <a:tabLst/>
                        <a:defRPr/>
                      </a:pPr>
                      <a:r>
                        <a:rPr kumimoji="0" lang="en-AU" sz="1700" b="0" i="0" u="none" strike="noStrike" kern="1200" cap="none" spc="0" normalizeH="0" baseline="0" noProof="0" dirty="0" smtClean="0">
                          <a:ln>
                            <a:noFill/>
                          </a:ln>
                          <a:solidFill>
                            <a:prstClr val="black"/>
                          </a:solidFill>
                          <a:effectLst/>
                          <a:uLnTx/>
                          <a:uFillTx/>
                          <a:latin typeface="+mn-lt"/>
                          <a:ea typeface="+mn-ea"/>
                          <a:cs typeface="+mn-cs"/>
                        </a:rPr>
                        <a:t>environmental </a:t>
                      </a:r>
                      <a:br>
                        <a:rPr kumimoji="0" lang="en-AU" sz="1700" b="0" i="0" u="none" strike="noStrike" kern="1200" cap="none" spc="0" normalizeH="0" baseline="0" noProof="0" dirty="0" smtClean="0">
                          <a:ln>
                            <a:noFill/>
                          </a:ln>
                          <a:solidFill>
                            <a:prstClr val="black"/>
                          </a:solidFill>
                          <a:effectLst/>
                          <a:uLnTx/>
                          <a:uFillTx/>
                          <a:latin typeface="+mn-lt"/>
                          <a:ea typeface="+mn-ea"/>
                          <a:cs typeface="+mn-cs"/>
                        </a:rPr>
                      </a:br>
                      <a:r>
                        <a:rPr kumimoji="0" lang="en-AU" sz="1700" b="0" i="0" u="none" strike="noStrike" kern="1200" cap="none" spc="0" normalizeH="0" baseline="0" noProof="0" dirty="0" smtClean="0">
                          <a:ln>
                            <a:noFill/>
                          </a:ln>
                          <a:solidFill>
                            <a:prstClr val="black"/>
                          </a:solidFill>
                          <a:effectLst/>
                          <a:uLnTx/>
                          <a:uFillTx/>
                          <a:latin typeface="+mn-lt"/>
                          <a:ea typeface="+mn-ea"/>
                          <a:cs typeface="+mn-cs"/>
                        </a:rPr>
                        <a:t>and social </a:t>
                      </a:r>
                    </a:p>
                    <a:p>
                      <a:pPr marL="0" marR="0" lvl="1" indent="0" algn="ctr" defTabSz="1279698" rtl="0" eaLnBrk="1" fontAlgn="auto" latinLnBrk="0" hangingPunct="1">
                        <a:lnSpc>
                          <a:spcPct val="100000"/>
                        </a:lnSpc>
                        <a:spcBef>
                          <a:spcPts val="0"/>
                        </a:spcBef>
                        <a:spcAft>
                          <a:spcPts val="0"/>
                        </a:spcAft>
                        <a:buClrTx/>
                        <a:buSzTx/>
                        <a:buFontTx/>
                        <a:buNone/>
                        <a:tabLst/>
                        <a:defRPr/>
                      </a:pPr>
                      <a:r>
                        <a:rPr kumimoji="0" lang="en-AU" sz="1700" b="0" i="0" u="none" strike="noStrike" kern="1200" cap="none" spc="0" normalizeH="0" baseline="0" noProof="0" dirty="0" smtClean="0">
                          <a:ln>
                            <a:noFill/>
                          </a:ln>
                          <a:solidFill>
                            <a:prstClr val="black"/>
                          </a:solidFill>
                          <a:effectLst/>
                          <a:uLnTx/>
                          <a:uFillTx/>
                          <a:latin typeface="+mn-lt"/>
                          <a:ea typeface="+mn-ea"/>
                          <a:cs typeface="+mn-cs"/>
                        </a:rPr>
                        <a:t>impact for Australia</a:t>
                      </a:r>
                      <a:endParaRPr lang="en-AU" sz="1700" b="1" dirty="0">
                        <a:solidFill>
                          <a:schemeClr val="bg2"/>
                        </a:solidFill>
                      </a:endParaRPr>
                    </a:p>
                  </a:txBody>
                  <a:tcPr marL="65314" marR="65314" marT="32657" marB="32657">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8"/>
          <p:cNvSpPr>
            <a:spLocks noGrp="1"/>
          </p:cNvSpPr>
          <p:nvPr>
            <p:ph type="body" sz="quarter" idx="10"/>
          </p:nvPr>
        </p:nvSpPr>
        <p:spPr>
          <a:xfrm>
            <a:off x="360000" y="1412776"/>
            <a:ext cx="8441100" cy="2622675"/>
          </a:xfrm>
        </p:spPr>
        <p:txBody>
          <a:bodyPr>
            <a:normAutofit/>
          </a:bodyPr>
          <a:lstStyle/>
          <a:p>
            <a:pPr marL="1588" indent="-1588" algn="ctr" eaLnBrk="0" hangingPunct="0">
              <a:lnSpc>
                <a:spcPct val="100000"/>
              </a:lnSpc>
              <a:spcBef>
                <a:spcPts val="0"/>
              </a:spcBef>
            </a:pPr>
            <a:r>
              <a:rPr lang="en-AU" sz="5000" dirty="0" smtClean="0">
                <a:solidFill>
                  <a:schemeClr val="bg1"/>
                </a:solidFill>
              </a:rPr>
              <a:t>The science of innovation</a:t>
            </a:r>
            <a:endParaRPr lang="en-AU" sz="5000" b="0" dirty="0" smtClean="0">
              <a:solidFill>
                <a:schemeClr val="bg1"/>
              </a:solidFill>
            </a:endParaRPr>
          </a:p>
        </p:txBody>
      </p:sp>
      <p:sp>
        <p:nvSpPr>
          <p:cNvPr id="7" name="Footer Placeholder 6"/>
          <p:cNvSpPr>
            <a:spLocks noGrp="1"/>
          </p:cNvSpPr>
          <p:nvPr>
            <p:ph type="ftr" sz="quarter" idx="11"/>
          </p:nvPr>
        </p:nvSpPr>
        <p:spPr/>
        <p:txBody>
          <a:bodyPr/>
          <a:lstStyle/>
          <a:p>
            <a:r>
              <a:rPr lang="en-AU" smtClean="0"/>
              <a:t>CSIRO | David Ireland | August 2015</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427984" y="0"/>
            <a:ext cx="4716016" cy="6021288"/>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Rectangle 16"/>
          <p:cNvSpPr/>
          <p:nvPr/>
        </p:nvSpPr>
        <p:spPr>
          <a:xfrm>
            <a:off x="0" y="0"/>
            <a:ext cx="4499992" cy="6021288"/>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503114" y="116632"/>
            <a:ext cx="8461374" cy="852487"/>
          </a:xfrm>
        </p:spPr>
        <p:txBody>
          <a:bodyPr>
            <a:noAutofit/>
          </a:bodyPr>
          <a:lstStyle/>
          <a:p>
            <a:pPr algn="ctr"/>
            <a:r>
              <a:rPr lang="en-AU" sz="4000" dirty="0" smtClean="0"/>
              <a:t>Innovation</a:t>
            </a:r>
            <a:br>
              <a:rPr lang="en-AU" sz="4000" dirty="0" smtClean="0"/>
            </a:br>
            <a:r>
              <a:rPr lang="en-AU" sz="4000" dirty="0" smtClean="0"/>
              <a:t>ethos &amp; drivers</a:t>
            </a:r>
            <a:endParaRPr lang="en-AU" sz="4000" dirty="0"/>
          </a:p>
        </p:txBody>
      </p:sp>
      <p:sp>
        <p:nvSpPr>
          <p:cNvPr id="3" name="Content Placeholder 2"/>
          <p:cNvSpPr>
            <a:spLocks noGrp="1"/>
          </p:cNvSpPr>
          <p:nvPr>
            <p:ph idx="1"/>
          </p:nvPr>
        </p:nvSpPr>
        <p:spPr>
          <a:xfrm>
            <a:off x="358775" y="1412776"/>
            <a:ext cx="8461375" cy="4428492"/>
          </a:xfrm>
          <a:ln>
            <a:solidFill>
              <a:schemeClr val="accent1"/>
            </a:solidFill>
          </a:ln>
        </p:spPr>
        <p:txBody>
          <a:bodyPr/>
          <a:lstStyle/>
          <a:p>
            <a:pPr>
              <a:buNone/>
            </a:pPr>
            <a:r>
              <a:rPr lang="en-AU" b="1" dirty="0" smtClean="0">
                <a:solidFill>
                  <a:srgbClr val="FF9900"/>
                </a:solidFill>
                <a:latin typeface="Franklin Gothic Book" pitchFamily="34" charset="0"/>
              </a:rPr>
              <a:t>When </a:t>
            </a:r>
            <a:r>
              <a:rPr lang="en-AU" b="1" dirty="0" smtClean="0">
                <a:solidFill>
                  <a:schemeClr val="accent1"/>
                </a:solidFill>
                <a:latin typeface="Franklin Gothic Book" pitchFamily="34" charset="0"/>
              </a:rPr>
              <a:t>passion</a:t>
            </a:r>
            <a:r>
              <a:rPr lang="en-AU" b="1" dirty="0" smtClean="0">
                <a:solidFill>
                  <a:srgbClr val="FF9900"/>
                </a:solidFill>
                <a:latin typeface="Franklin Gothic Book" pitchFamily="34" charset="0"/>
              </a:rPr>
              <a:t> meets </a:t>
            </a:r>
            <a:r>
              <a:rPr lang="en-AU" b="1" dirty="0" smtClean="0">
                <a:solidFill>
                  <a:schemeClr val="accent1"/>
                </a:solidFill>
                <a:latin typeface="Franklin Gothic Book" pitchFamily="34" charset="0"/>
              </a:rPr>
              <a:t>preparation</a:t>
            </a:r>
            <a:r>
              <a:rPr lang="en-AU" b="1" dirty="0" smtClean="0">
                <a:solidFill>
                  <a:srgbClr val="FF9900"/>
                </a:solidFill>
                <a:latin typeface="Franklin Gothic Book" pitchFamily="34" charset="0"/>
              </a:rPr>
              <a:t> through </a:t>
            </a:r>
            <a:r>
              <a:rPr lang="en-AU" b="1" dirty="0" smtClean="0">
                <a:solidFill>
                  <a:schemeClr val="accent1"/>
                </a:solidFill>
                <a:latin typeface="Franklin Gothic Book" pitchFamily="34" charset="0"/>
              </a:rPr>
              <a:t>collaboration</a:t>
            </a:r>
            <a:r>
              <a:rPr lang="en-AU" b="1" dirty="0" smtClean="0">
                <a:solidFill>
                  <a:srgbClr val="FF9900"/>
                </a:solidFill>
                <a:latin typeface="Franklin Gothic Book" pitchFamily="34" charset="0"/>
              </a:rPr>
              <a:t> great innovations are realised</a:t>
            </a:r>
            <a:endParaRPr lang="en-AU" b="1" dirty="0">
              <a:solidFill>
                <a:srgbClr val="FF9900"/>
              </a:solidFill>
              <a:latin typeface="Franklin Gothic Book" pitchFamily="34" charset="0"/>
            </a:endParaRPr>
          </a:p>
        </p:txBody>
      </p:sp>
      <p:pic>
        <p:nvPicPr>
          <p:cNvPr id="166918" name="Picture 6" descr="https://aquifer108.files.wordpress.com/2011/10/einstein41.jpg"/>
          <p:cNvPicPr>
            <a:picLocks noChangeAspect="1" noChangeArrowheads="1"/>
          </p:cNvPicPr>
          <p:nvPr/>
        </p:nvPicPr>
        <p:blipFill>
          <a:blip r:embed="rId3" cstate="print"/>
          <a:srcRect/>
          <a:stretch>
            <a:fillRect/>
          </a:stretch>
        </p:blipFill>
        <p:spPr bwMode="auto">
          <a:xfrm>
            <a:off x="459232" y="2277112"/>
            <a:ext cx="2960640" cy="2160000"/>
          </a:xfrm>
          <a:prstGeom prst="rect">
            <a:avLst/>
          </a:prstGeom>
          <a:noFill/>
        </p:spPr>
      </p:pic>
      <p:pic>
        <p:nvPicPr>
          <p:cNvPr id="166920" name="Picture 8" descr="http://fitnesspatterns.com/wp-content/uploads/2012/12/Thomas-Edison-lightbulb.jpg"/>
          <p:cNvPicPr>
            <a:picLocks noChangeAspect="1" noChangeArrowheads="1"/>
          </p:cNvPicPr>
          <p:nvPr/>
        </p:nvPicPr>
        <p:blipFill>
          <a:blip r:embed="rId4" cstate="print"/>
          <a:srcRect l="21262" r="1958"/>
          <a:stretch>
            <a:fillRect/>
          </a:stretch>
        </p:blipFill>
        <p:spPr bwMode="auto">
          <a:xfrm>
            <a:off x="3563888" y="2277112"/>
            <a:ext cx="2948340" cy="2160000"/>
          </a:xfrm>
          <a:prstGeom prst="rect">
            <a:avLst/>
          </a:prstGeom>
          <a:noFill/>
        </p:spPr>
      </p:pic>
      <p:sp>
        <p:nvSpPr>
          <p:cNvPr id="23" name="Title 1"/>
          <p:cNvSpPr txBox="1">
            <a:spLocks/>
          </p:cNvSpPr>
          <p:nvPr/>
        </p:nvSpPr>
        <p:spPr>
          <a:xfrm>
            <a:off x="3563888" y="3645024"/>
            <a:ext cx="2880320" cy="576064"/>
          </a:xfrm>
          <a:prstGeom prst="rect">
            <a:avLst/>
          </a:prstGeom>
        </p:spPr>
        <p:txBody>
          <a:bodyPr vert="horz" lIns="0" tIns="0" rIns="0" bIns="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1200" b="1" i="0" u="none" strike="noStrike" kern="1200" cap="none" spc="0" normalizeH="0" baseline="0" noProof="0" dirty="0" smtClean="0">
                <a:ln>
                  <a:noFill/>
                </a:ln>
                <a:solidFill>
                  <a:schemeClr val="bg1"/>
                </a:solidFill>
                <a:effectLst/>
                <a:uLnTx/>
                <a:uFillTx/>
                <a:latin typeface="Kristen ITC" pitchFamily="66" charset="0"/>
                <a:ea typeface="+mj-ea"/>
                <a:cs typeface="+mj-cs"/>
              </a:rPr>
              <a:t>“I have not failed.</a:t>
            </a:r>
            <a:r>
              <a:rPr kumimoji="0" lang="en-AU" sz="1200" b="1" i="0" u="none" strike="noStrike" kern="1200" cap="none" spc="0" normalizeH="0" noProof="0" dirty="0" smtClean="0">
                <a:ln>
                  <a:noFill/>
                </a:ln>
                <a:solidFill>
                  <a:schemeClr val="bg1"/>
                </a:solidFill>
                <a:effectLst/>
                <a:uLnTx/>
                <a:uFillTx/>
                <a:latin typeface="Kristen ITC" pitchFamily="66" charset="0"/>
                <a:ea typeface="+mj-ea"/>
                <a:cs typeface="+mj-cs"/>
              </a:rPr>
              <a:t> I have just found 10,000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1200" b="1" i="0" u="none" strike="noStrike" kern="1200" cap="none" spc="0" normalizeH="0" noProof="0" dirty="0" smtClean="0">
                <a:ln>
                  <a:noFill/>
                </a:ln>
                <a:solidFill>
                  <a:schemeClr val="bg1"/>
                </a:solidFill>
                <a:effectLst/>
                <a:uLnTx/>
                <a:uFillTx/>
                <a:latin typeface="Kristen ITC" pitchFamily="66" charset="0"/>
                <a:ea typeface="+mj-ea"/>
                <a:cs typeface="+mj-cs"/>
              </a:rPr>
              <a:t>ways that will not work”</a:t>
            </a:r>
          </a:p>
          <a:p>
            <a:pPr marL="0" marR="0" lvl="0" indent="0" algn="ctr" defTabSz="914400" rtl="0" eaLnBrk="1" fontAlgn="auto" latinLnBrk="0" hangingPunct="1">
              <a:lnSpc>
                <a:spcPct val="100000"/>
              </a:lnSpc>
              <a:spcBef>
                <a:spcPct val="0"/>
              </a:spcBef>
              <a:spcAft>
                <a:spcPts val="0"/>
              </a:spcAft>
              <a:buClrTx/>
              <a:buSzTx/>
              <a:buFontTx/>
              <a:buNone/>
              <a:tabLst/>
              <a:defRPr/>
            </a:pPr>
            <a:r>
              <a:rPr lang="en-AU" sz="1200" b="1" baseline="0" dirty="0" smtClean="0">
                <a:solidFill>
                  <a:schemeClr val="bg1"/>
                </a:solidFill>
                <a:latin typeface="Kristen ITC" pitchFamily="66" charset="0"/>
                <a:ea typeface="+mj-ea"/>
                <a:cs typeface="+mj-cs"/>
              </a:rPr>
              <a:t>- Thomas Edison</a:t>
            </a:r>
            <a:endParaRPr kumimoji="0" lang="en-AU" sz="1200" b="1" i="0" u="none" strike="noStrike" kern="1200" cap="none" spc="0" normalizeH="0" baseline="0" noProof="0" dirty="0">
              <a:ln>
                <a:noFill/>
              </a:ln>
              <a:solidFill>
                <a:schemeClr val="bg1"/>
              </a:solidFill>
              <a:effectLst/>
              <a:uLnTx/>
              <a:uFillTx/>
              <a:latin typeface="Kristen ITC" pitchFamily="66" charset="0"/>
              <a:ea typeface="+mj-ea"/>
              <a:cs typeface="+mj-cs"/>
            </a:endParaRPr>
          </a:p>
        </p:txBody>
      </p:sp>
      <p:sp>
        <p:nvSpPr>
          <p:cNvPr id="24" name="Title 1"/>
          <p:cNvSpPr txBox="1">
            <a:spLocks/>
          </p:cNvSpPr>
          <p:nvPr/>
        </p:nvSpPr>
        <p:spPr>
          <a:xfrm>
            <a:off x="539552" y="3573016"/>
            <a:ext cx="2736304" cy="792088"/>
          </a:xfrm>
          <a:prstGeom prst="rect">
            <a:avLst/>
          </a:prstGeom>
        </p:spPr>
        <p:txBody>
          <a:bodyPr vert="horz" lIns="0" tIns="0" rIns="0" bIns="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1200" b="1" i="0" u="none" strike="noStrike" kern="1200" cap="none" spc="0" normalizeH="0" baseline="0" noProof="0" dirty="0" smtClean="0">
                <a:ln>
                  <a:noFill/>
                </a:ln>
                <a:solidFill>
                  <a:schemeClr val="bg1"/>
                </a:solidFill>
                <a:effectLst/>
                <a:uLnTx/>
                <a:uFillTx/>
                <a:latin typeface="Kristen ITC" pitchFamily="66" charset="0"/>
                <a:ea typeface="+mj-ea"/>
                <a:cs typeface="+mj-cs"/>
              </a:rPr>
              <a:t>“creativity is intelligence having</a:t>
            </a:r>
            <a:r>
              <a:rPr lang="en-AU" sz="1200" b="1" dirty="0" smtClean="0">
                <a:solidFill>
                  <a:schemeClr val="bg1"/>
                </a:solidFill>
                <a:latin typeface="Kristen ITC" pitchFamily="66" charset="0"/>
                <a:ea typeface="+mj-ea"/>
                <a:cs typeface="+mj-cs"/>
              </a:rPr>
              <a:t>“</a:t>
            </a:r>
            <a:endParaRPr kumimoji="0" lang="en-AU" sz="1200" b="1" i="0" u="none" strike="noStrike" kern="1200" cap="none" spc="0" normalizeH="0" baseline="0" noProof="0" dirty="0" smtClean="0">
              <a:ln>
                <a:noFill/>
              </a:ln>
              <a:solidFill>
                <a:schemeClr val="bg1"/>
              </a:solidFill>
              <a:effectLst/>
              <a:uLnTx/>
              <a:uFillTx/>
              <a:latin typeface="Kristen ITC" pitchFamily="66"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AU" sz="1200" b="1" dirty="0" smtClean="0">
              <a:solidFill>
                <a:schemeClr val="bg1"/>
              </a:solidFill>
              <a:latin typeface="Kristen ITC" pitchFamily="66"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AU" sz="1200" b="1" dirty="0" smtClean="0">
                <a:solidFill>
                  <a:schemeClr val="bg1"/>
                </a:solidFill>
                <a:latin typeface="Kristen ITC" pitchFamily="66" charset="0"/>
                <a:ea typeface="+mj-ea"/>
                <a:cs typeface="+mj-cs"/>
              </a:rPr>
              <a:t>- Albert Einstein</a:t>
            </a:r>
            <a:r>
              <a:rPr kumimoji="0" lang="en-AU" sz="1200" b="1" i="0" u="none" strike="noStrike" kern="1200" cap="none" spc="0" normalizeH="0" baseline="0" noProof="0" dirty="0" smtClean="0">
                <a:ln>
                  <a:noFill/>
                </a:ln>
                <a:solidFill>
                  <a:schemeClr val="bg1"/>
                </a:solidFill>
                <a:effectLst/>
                <a:uLnTx/>
                <a:uFillTx/>
                <a:latin typeface="Kristen ITC" pitchFamily="66" charset="0"/>
                <a:ea typeface="+mj-ea"/>
                <a:cs typeface="+mj-cs"/>
              </a:rPr>
              <a:t> </a:t>
            </a:r>
            <a:endParaRPr kumimoji="0" lang="en-AU" sz="1200" b="1" i="0" u="none" strike="noStrike" kern="1200" cap="none" spc="0" normalizeH="0" baseline="0" noProof="0" dirty="0">
              <a:ln>
                <a:noFill/>
              </a:ln>
              <a:solidFill>
                <a:schemeClr val="bg1"/>
              </a:solidFill>
              <a:effectLst/>
              <a:uLnTx/>
              <a:uFillTx/>
              <a:latin typeface="Kristen ITC" pitchFamily="66" charset="0"/>
              <a:ea typeface="+mj-ea"/>
              <a:cs typeface="+mj-cs"/>
            </a:endParaRPr>
          </a:p>
        </p:txBody>
      </p:sp>
      <p:sp>
        <p:nvSpPr>
          <p:cNvPr id="25" name="Footer Placeholder 24"/>
          <p:cNvSpPr>
            <a:spLocks noGrp="1"/>
          </p:cNvSpPr>
          <p:nvPr>
            <p:ph type="ftr" sz="quarter" idx="11"/>
          </p:nvPr>
        </p:nvSpPr>
        <p:spPr/>
        <p:txBody>
          <a:bodyPr/>
          <a:lstStyle/>
          <a:p>
            <a:r>
              <a:rPr lang="en-AU" smtClean="0"/>
              <a:t>CSIRO | David Ireland | August 2015</a:t>
            </a:r>
            <a:endParaRPr lang="en-AU" dirty="0"/>
          </a:p>
        </p:txBody>
      </p:sp>
      <p:pic>
        <p:nvPicPr>
          <p:cNvPr id="29698" name="Picture 2" descr="https://s-media-cache-ak0.pinimg.com/236x/5f/16/fc/5f16fc6201df276e7db3abce13ac451e.jpg"/>
          <p:cNvPicPr>
            <a:picLocks noChangeAspect="1" noChangeArrowheads="1"/>
          </p:cNvPicPr>
          <p:nvPr/>
        </p:nvPicPr>
        <p:blipFill>
          <a:blip r:embed="rId5" cstate="print"/>
          <a:srcRect/>
          <a:stretch>
            <a:fillRect/>
          </a:stretch>
        </p:blipFill>
        <p:spPr bwMode="auto">
          <a:xfrm>
            <a:off x="6667812" y="2276872"/>
            <a:ext cx="2080652" cy="2160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8"/>
          <p:cNvSpPr>
            <a:spLocks noGrp="1"/>
          </p:cNvSpPr>
          <p:nvPr>
            <p:ph type="body" sz="quarter" idx="10"/>
          </p:nvPr>
        </p:nvSpPr>
        <p:spPr>
          <a:xfrm>
            <a:off x="360000" y="1412776"/>
            <a:ext cx="8441100" cy="2622675"/>
          </a:xfrm>
        </p:spPr>
        <p:txBody>
          <a:bodyPr>
            <a:normAutofit/>
          </a:bodyPr>
          <a:lstStyle/>
          <a:p>
            <a:pPr marL="1588" indent="-1588" algn="ctr" eaLnBrk="0" hangingPunct="0">
              <a:lnSpc>
                <a:spcPct val="100000"/>
              </a:lnSpc>
              <a:spcBef>
                <a:spcPts val="0"/>
              </a:spcBef>
            </a:pPr>
            <a:r>
              <a:rPr lang="en-AU" sz="5000" dirty="0" smtClean="0">
                <a:solidFill>
                  <a:schemeClr val="bg1"/>
                </a:solidFill>
              </a:rPr>
              <a:t>Case study I: </a:t>
            </a:r>
            <a:r>
              <a:rPr lang="en-AU" sz="5000" b="0" dirty="0" smtClean="0">
                <a:solidFill>
                  <a:schemeClr val="bg1"/>
                </a:solidFill>
              </a:rPr>
              <a:t>something old</a:t>
            </a:r>
          </a:p>
          <a:p>
            <a:pPr marL="1588" indent="-1588" algn="ctr" eaLnBrk="0" hangingPunct="0">
              <a:lnSpc>
                <a:spcPct val="100000"/>
              </a:lnSpc>
              <a:spcBef>
                <a:spcPts val="0"/>
              </a:spcBef>
            </a:pPr>
            <a:r>
              <a:rPr lang="en-AU" sz="5000" b="0" dirty="0" smtClean="0">
                <a:solidFill>
                  <a:schemeClr val="bg1"/>
                </a:solidFill>
              </a:rPr>
              <a:t>‘a </a:t>
            </a:r>
            <a:r>
              <a:rPr lang="en-AU" sz="5000" b="0" dirty="0" smtClean="0"/>
              <a:t>classic</a:t>
            </a:r>
            <a:r>
              <a:rPr lang="en-AU" sz="5000" b="0" dirty="0" smtClean="0">
                <a:solidFill>
                  <a:schemeClr val="bg1"/>
                </a:solidFill>
              </a:rPr>
              <a:t>’</a:t>
            </a:r>
          </a:p>
        </p:txBody>
      </p:sp>
      <p:pic>
        <p:nvPicPr>
          <p:cNvPr id="6" name="Picture 10" descr="http://www.csiropedia.csiro.au/download/attachments/426527/Spinning%20machine-175.png?version=1&amp;modificationDate=1300754861857&amp;api=v2"/>
          <p:cNvPicPr>
            <a:picLocks noChangeAspect="1" noChangeArrowheads="1"/>
          </p:cNvPicPr>
          <p:nvPr/>
        </p:nvPicPr>
        <p:blipFill>
          <a:blip r:embed="rId3" cstate="print"/>
          <a:srcRect/>
          <a:stretch>
            <a:fillRect/>
          </a:stretch>
        </p:blipFill>
        <p:spPr bwMode="auto">
          <a:xfrm>
            <a:off x="3347864" y="3284984"/>
            <a:ext cx="2299524" cy="1800200"/>
          </a:xfrm>
          <a:prstGeom prst="rect">
            <a:avLst/>
          </a:prstGeom>
          <a:noFill/>
        </p:spPr>
      </p:pic>
      <p:sp>
        <p:nvSpPr>
          <p:cNvPr id="7" name="Footer Placeholder 6"/>
          <p:cNvSpPr>
            <a:spLocks noGrp="1"/>
          </p:cNvSpPr>
          <p:nvPr>
            <p:ph type="ftr" sz="quarter" idx="11"/>
          </p:nvPr>
        </p:nvSpPr>
        <p:spPr/>
        <p:txBody>
          <a:bodyPr/>
          <a:lstStyle/>
          <a:p>
            <a:r>
              <a:rPr lang="en-AU" smtClean="0"/>
              <a:t>CSIRO | David Ireland | August 2015</a:t>
            </a:r>
            <a:endParaRPr lang="en-A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SIRO_PowerPoint_120322">
  <a:themeElements>
    <a:clrScheme name="CSIRO Midday">
      <a:dk1>
        <a:sysClr val="windowText" lastClr="000000"/>
      </a:dk1>
      <a:lt1>
        <a:srgbClr val="FFFFFF"/>
      </a:lt1>
      <a:dk2>
        <a:srgbClr val="000000"/>
      </a:dk2>
      <a:lt2>
        <a:srgbClr val="FFFFFF"/>
      </a:lt2>
      <a:accent1>
        <a:srgbClr val="00A9CE"/>
      </a:accent1>
      <a:accent2>
        <a:srgbClr val="00313C"/>
      </a:accent2>
      <a:accent3>
        <a:srgbClr val="78BE20"/>
      </a:accent3>
      <a:accent4>
        <a:srgbClr val="4A7729"/>
      </a:accent4>
      <a:accent5>
        <a:srgbClr val="9FAEE5"/>
      </a:accent5>
      <a:accent6>
        <a:srgbClr val="1E22AA"/>
      </a:accent6>
      <a:hlink>
        <a:srgbClr val="41B6E6"/>
      </a:hlink>
      <a:folHlink>
        <a:srgbClr val="004B87"/>
      </a:folHlink>
    </a:clrScheme>
    <a:fontScheme name="CSIRO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CSIRO_PowerPoint_120322</Template>
  <TotalTime>13419</TotalTime>
  <Words>689</Words>
  <Application>Microsoft Office PowerPoint</Application>
  <PresentationFormat>On-screen Show (4:3)</PresentationFormat>
  <Paragraphs>120</Paragraphs>
  <Slides>19</Slides>
  <Notes>18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CSIRO_PowerPoint_120322</vt:lpstr>
      <vt:lpstr>                             Science and innovation  </vt:lpstr>
      <vt:lpstr>PowerPoint Presentation</vt:lpstr>
      <vt:lpstr>PowerPoint Presentation</vt:lpstr>
      <vt:lpstr>PowerPoint Presentation</vt:lpstr>
      <vt:lpstr>Australia’s challenges and opportunities</vt:lpstr>
      <vt:lpstr>Strategy 2020: Australia’s Innovation Catalyst Boosting Australia’s innovation performance</vt:lpstr>
      <vt:lpstr>PowerPoint Presentation</vt:lpstr>
      <vt:lpstr>Innovation ethos &amp; drivers</vt:lpstr>
      <vt:lpstr>PowerPoint Presentation</vt:lpstr>
      <vt:lpstr>Innovation with a ‘twist’</vt:lpstr>
      <vt:lpstr>PowerPoint Presentation</vt:lpstr>
      <vt:lpstr>CSIRO’s Food and Innovation Centre</vt:lpstr>
      <vt:lpstr>PowerPoint Presentation</vt:lpstr>
      <vt:lpstr>The excess genius</vt:lpstr>
      <vt:lpstr>PowerPoint Presentation</vt:lpstr>
      <vt:lpstr>PowerPoint Presentation</vt:lpstr>
      <vt:lpstr>CSIRO: modes of engagement</vt:lpstr>
      <vt:lpstr>PowerPoint Presentation</vt:lpstr>
      <vt:lpstr>Thank you</vt:lpstr>
    </vt:vector>
  </TitlesOfParts>
  <Company>CSIRO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CSIRO: positive impact</dc:title>
  <dc:creator>Alley, Tammy (Comms, Campbell)</dc:creator>
  <cp:lastModifiedBy>Sophie Eder</cp:lastModifiedBy>
  <cp:revision>821</cp:revision>
  <dcterms:created xsi:type="dcterms:W3CDTF">2012-04-05T03:28:27Z</dcterms:created>
  <dcterms:modified xsi:type="dcterms:W3CDTF">2015-09-20T23:37:47Z</dcterms:modified>
</cp:coreProperties>
</file>